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4" r:id="rId3"/>
  </p:sldMasterIdLst>
  <p:notesMasterIdLst>
    <p:notesMasterId r:id="rId5"/>
  </p:notesMasterIdLst>
  <p:sldIdLst>
    <p:sldId id="307" r:id="rId4"/>
    <p:sldId id="257" r:id="rId6"/>
    <p:sldId id="260" r:id="rId7"/>
    <p:sldId id="259" r:id="rId8"/>
    <p:sldId id="269" r:id="rId9"/>
    <p:sldId id="337" r:id="rId10"/>
    <p:sldId id="359" r:id="rId11"/>
    <p:sldId id="358" r:id="rId12"/>
    <p:sldId id="334" r:id="rId13"/>
    <p:sldId id="268" r:id="rId14"/>
    <p:sldId id="279" r:id="rId15"/>
    <p:sldId id="262" r:id="rId16"/>
    <p:sldId id="335" r:id="rId17"/>
    <p:sldId id="264" r:id="rId18"/>
    <p:sldId id="265" r:id="rId19"/>
    <p:sldId id="266" r:id="rId20"/>
    <p:sldId id="375" r:id="rId21"/>
    <p:sldId id="340" r:id="rId22"/>
    <p:sldId id="336" r:id="rId23"/>
    <p:sldId id="341" r:id="rId24"/>
    <p:sldId id="270" r:id="rId25"/>
    <p:sldId id="343" r:id="rId26"/>
    <p:sldId id="382" r:id="rId27"/>
    <p:sldId id="280" r:id="rId28"/>
  </p:sldIdLst>
  <p:sldSz cx="12192000" cy="6858000"/>
  <p:notesSz cx="6858000" cy="9144000"/>
  <p:embeddedFontLst>
    <p:embeddedFont>
      <p:font typeface="微软雅黑" panose="020B0503020204020204" pitchFamily="34" charset="-122"/>
      <p:regular r:id="rId32"/>
    </p:embeddedFont>
    <p:embeddedFont>
      <p:font typeface="Open Sans" panose="02010600030101010101"/>
      <p:regular r:id="rId33"/>
    </p:embeddedFont>
    <p:embeddedFont>
      <p:font typeface="等线" panose="02010600030101010101" charset="-122"/>
      <p:regular r:id="rId34"/>
    </p:embeddedFont>
    <p:embeddedFont>
      <p:font typeface="等线 Light" panose="02010600030101010101"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E77"/>
    <a:srgbClr val="4284FF"/>
    <a:srgbClr val="014B8A"/>
    <a:srgbClr val="001D4A"/>
    <a:srgbClr val="2B5AC3"/>
    <a:srgbClr val="4D627C"/>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8" autoAdjust="0"/>
    <p:restoredTop sz="94660"/>
  </p:normalViewPr>
  <p:slideViewPr>
    <p:cSldViewPr snapToGrid="0">
      <p:cViewPr varScale="1">
        <p:scale>
          <a:sx n="83" d="100"/>
          <a:sy n="83" d="100"/>
        </p:scale>
        <p:origin x="461" y="67"/>
      </p:cViewPr>
      <p:guideLst>
        <p:guide orient="horz" pos="216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gs" Target="tags/tag85.xml"/><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E6FB4-AC55-49AD-8C5B-D2FE1FC359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E9B8A-D934-4CA0-9881-EC639D57C4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10</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13</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14</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15</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17</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23</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19</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20</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22</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23</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24</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24</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25</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3</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4</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7</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6</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ижний колонтитул 3"/>
          <p:cNvSpPr>
            <a:spLocks noGrp="1"/>
          </p:cNvSpPr>
          <p:nvPr>
            <p:ph type="ftr" sz="quarter" idx="10"/>
          </p:nvPr>
        </p:nvSpPr>
        <p:spPr/>
        <p:txBody>
          <a:bodyPr/>
          <a:lstStyle/>
          <a:p>
            <a:endParaRPr lang="en-US"/>
          </a:p>
        </p:txBody>
      </p:sp>
      <p:sp>
        <p:nvSpPr>
          <p:cNvPr id="5" name="Номер слайда 4"/>
          <p:cNvSpPr>
            <a:spLocks noGrp="1"/>
          </p:cNvSpPr>
          <p:nvPr>
            <p:ph type="sldNum" sz="quarter" idx="11"/>
          </p:nvPr>
        </p:nvSpPr>
        <p:spPr/>
        <p:txBody>
          <a:bodyPr/>
          <a:lstStyle/>
          <a:p>
            <a:r>
              <a:rPr lang="en-US"/>
              <a:t>9</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838200" y="1143000"/>
            <a:ext cx="4572000" cy="4572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1494632" y="1"/>
            <a:ext cx="9199562" cy="6856413"/>
          </a:xfrm>
          <a:custGeom>
            <a:avLst/>
            <a:gdLst>
              <a:gd name="connsiteX0" fmla="*/ 3057874 w 18399124"/>
              <a:gd name="connsiteY0" fmla="*/ 0 h 13712825"/>
              <a:gd name="connsiteX1" fmla="*/ 15341256 w 18399124"/>
              <a:gd name="connsiteY1" fmla="*/ 0 h 13712825"/>
              <a:gd name="connsiteX2" fmla="*/ 15682274 w 18399124"/>
              <a:gd name="connsiteY2" fmla="*/ 321747 h 13712825"/>
              <a:gd name="connsiteX3" fmla="*/ 18399124 w 18399124"/>
              <a:gd name="connsiteY3" fmla="*/ 6854826 h 13712825"/>
              <a:gd name="connsiteX4" fmla="*/ 15337890 w 18399124"/>
              <a:gd name="connsiteY4" fmla="*/ 13712825 h 13712825"/>
              <a:gd name="connsiteX5" fmla="*/ 3061234 w 18399124"/>
              <a:gd name="connsiteY5" fmla="*/ 13712825 h 13712825"/>
              <a:gd name="connsiteX6" fmla="*/ 0 w 18399124"/>
              <a:gd name="connsiteY6" fmla="*/ 6854826 h 13712825"/>
              <a:gd name="connsiteX7" fmla="*/ 2717373 w 18399124"/>
              <a:gd name="connsiteY7" fmla="*/ 321747 h 137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99124" h="13712825">
                <a:moveTo>
                  <a:pt x="3057874" y="0"/>
                </a:moveTo>
                <a:lnTo>
                  <a:pt x="15341256" y="0"/>
                </a:lnTo>
                <a:lnTo>
                  <a:pt x="15682274" y="321747"/>
                </a:lnTo>
                <a:cubicBezTo>
                  <a:pt x="17361944" y="1989820"/>
                  <a:pt x="18399124" y="4300935"/>
                  <a:pt x="18399124" y="6854826"/>
                </a:cubicBezTo>
                <a:cubicBezTo>
                  <a:pt x="18399124" y="9578975"/>
                  <a:pt x="17219044" y="12026900"/>
                  <a:pt x="15337890" y="13712825"/>
                </a:cubicBezTo>
                <a:cubicBezTo>
                  <a:pt x="3061234" y="13712825"/>
                  <a:pt x="3061234" y="13712825"/>
                  <a:pt x="3061234" y="13712825"/>
                </a:cubicBezTo>
                <a:cubicBezTo>
                  <a:pt x="1183253" y="12026900"/>
                  <a:pt x="0" y="9578975"/>
                  <a:pt x="0" y="6854826"/>
                </a:cubicBezTo>
                <a:cubicBezTo>
                  <a:pt x="0" y="4300935"/>
                  <a:pt x="1039969" y="1989820"/>
                  <a:pt x="2717373" y="321747"/>
                </a:cubicBezTo>
                <a:close/>
              </a:path>
            </a:pathLst>
          </a:custGeom>
        </p:spPr>
        <p:txBody>
          <a:bodyPr wrap="square">
            <a:no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3810000" y="0"/>
            <a:ext cx="8382000" cy="68580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699553" y="1920240"/>
            <a:ext cx="3017520" cy="301752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Пустой слайд">
    <p:spTree>
      <p:nvGrpSpPr>
        <p:cNvPr id="1" name=""/>
        <p:cNvGrpSpPr/>
        <p:nvPr/>
      </p:nvGrpSpPr>
      <p:grpSpPr>
        <a:xfrm>
          <a:off x="0" y="0"/>
          <a:ext cx="0" cy="0"/>
          <a:chOff x="0" y="0"/>
          <a:chExt cx="0" cy="0"/>
        </a:xfrm>
      </p:grpSpPr>
      <p:sp>
        <p:nvSpPr>
          <p:cNvPr id="6" name="Рисунок 5"/>
          <p:cNvSpPr>
            <a:spLocks noGrp="1"/>
          </p:cNvSpPr>
          <p:nvPr>
            <p:ph type="pic" sz="quarter" idx="13"/>
          </p:nvPr>
        </p:nvSpPr>
        <p:spPr>
          <a:xfrm>
            <a:off x="0" y="1"/>
            <a:ext cx="12192000" cy="6858000"/>
          </a:xfrm>
          <a:prstGeom prst="rect">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Заголовок и объект">
    <p:spTree>
      <p:nvGrpSpPr>
        <p:cNvPr id="1" name=""/>
        <p:cNvGrpSpPr/>
        <p:nvPr/>
      </p:nvGrpSpPr>
      <p:grpSpPr>
        <a:xfrm>
          <a:off x="0" y="0"/>
          <a:ext cx="0" cy="0"/>
          <a:chOff x="0" y="0"/>
          <a:chExt cx="0" cy="0"/>
        </a:xfrm>
      </p:grpSpPr>
      <p:sp>
        <p:nvSpPr>
          <p:cNvPr id="13" name="Рисунок 33"/>
          <p:cNvSpPr>
            <a:spLocks noGrp="1"/>
          </p:cNvSpPr>
          <p:nvPr>
            <p:ph type="pic" sz="quarter" idx="14"/>
          </p:nvPr>
        </p:nvSpPr>
        <p:spPr>
          <a:xfrm>
            <a:off x="5529517" y="2219933"/>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870678" y="2057258"/>
            <a:ext cx="2057400" cy="2057400"/>
          </a:xfrm>
          <a:prstGeom prst="ellipse">
            <a:avLst/>
          </a:prstGeom>
        </p:spPr>
        <p:txBody>
          <a:bodyPr/>
          <a:lstStyle/>
          <a:p>
            <a:endParaRPr lang="en-US"/>
          </a:p>
        </p:txBody>
      </p:sp>
      <p:sp>
        <p:nvSpPr>
          <p:cNvPr id="7" name="Рисунок 33"/>
          <p:cNvSpPr>
            <a:spLocks noGrp="1"/>
          </p:cNvSpPr>
          <p:nvPr>
            <p:ph type="pic" sz="quarter" idx="12"/>
          </p:nvPr>
        </p:nvSpPr>
        <p:spPr>
          <a:xfrm>
            <a:off x="5067300" y="2057115"/>
            <a:ext cx="2057400" cy="2057400"/>
          </a:xfrm>
          <a:prstGeom prst="ellipse">
            <a:avLst/>
          </a:prstGeom>
        </p:spPr>
        <p:txBody>
          <a:bodyPr/>
          <a:lstStyle/>
          <a:p>
            <a:endParaRPr lang="en-US"/>
          </a:p>
        </p:txBody>
      </p:sp>
      <p:sp>
        <p:nvSpPr>
          <p:cNvPr id="8" name="Рисунок 33"/>
          <p:cNvSpPr>
            <a:spLocks noGrp="1"/>
          </p:cNvSpPr>
          <p:nvPr>
            <p:ph type="pic" sz="quarter" idx="13"/>
          </p:nvPr>
        </p:nvSpPr>
        <p:spPr>
          <a:xfrm>
            <a:off x="8272718" y="2057115"/>
            <a:ext cx="2057400" cy="20574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2324100" y="1670205"/>
            <a:ext cx="1143000" cy="1143000"/>
          </a:xfrm>
          <a:prstGeom prst="ellipse">
            <a:avLst/>
          </a:prstGeom>
        </p:spPr>
        <p:txBody>
          <a:bodyPr/>
          <a:lstStyle/>
          <a:p>
            <a:endParaRPr lang="en-US"/>
          </a:p>
        </p:txBody>
      </p:sp>
      <p:sp>
        <p:nvSpPr>
          <p:cNvPr id="13" name="Рисунок 33"/>
          <p:cNvSpPr>
            <a:spLocks noGrp="1"/>
          </p:cNvSpPr>
          <p:nvPr>
            <p:ph type="pic" sz="quarter" idx="14"/>
          </p:nvPr>
        </p:nvSpPr>
        <p:spPr>
          <a:xfrm>
            <a:off x="5529517" y="1670205"/>
            <a:ext cx="1143000" cy="1143000"/>
          </a:xfrm>
          <a:prstGeom prst="ellipse">
            <a:avLst/>
          </a:prstGeom>
        </p:spPr>
        <p:txBody>
          <a:bodyPr/>
          <a:lstStyle/>
          <a:p>
            <a:endParaRPr lang="en-US"/>
          </a:p>
        </p:txBody>
      </p:sp>
      <p:sp>
        <p:nvSpPr>
          <p:cNvPr id="14" name="Рисунок 33"/>
          <p:cNvSpPr>
            <a:spLocks noGrp="1"/>
          </p:cNvSpPr>
          <p:nvPr>
            <p:ph type="pic" sz="quarter" idx="15"/>
          </p:nvPr>
        </p:nvSpPr>
        <p:spPr>
          <a:xfrm>
            <a:off x="8719883" y="1670205"/>
            <a:ext cx="1143000" cy="1143000"/>
          </a:xfrm>
          <a:prstGeom prst="ellipse">
            <a:avLst/>
          </a:prstGeom>
        </p:spPr>
        <p:txBody>
          <a:bodyPr/>
          <a:lstStyle/>
          <a:p>
            <a:endParaRPr lang="en-US"/>
          </a:p>
        </p:txBody>
      </p:sp>
      <p:sp>
        <p:nvSpPr>
          <p:cNvPr id="15" name="Рисунок 33"/>
          <p:cNvSpPr>
            <a:spLocks noGrp="1"/>
          </p:cNvSpPr>
          <p:nvPr>
            <p:ph type="pic" sz="quarter" idx="16"/>
          </p:nvPr>
        </p:nvSpPr>
        <p:spPr>
          <a:xfrm>
            <a:off x="2324100" y="4251639"/>
            <a:ext cx="1143000" cy="1143000"/>
          </a:xfrm>
          <a:prstGeom prst="ellipse">
            <a:avLst/>
          </a:prstGeom>
        </p:spPr>
        <p:txBody>
          <a:bodyPr/>
          <a:lstStyle/>
          <a:p>
            <a:endParaRPr lang="en-US"/>
          </a:p>
        </p:txBody>
      </p:sp>
      <p:sp>
        <p:nvSpPr>
          <p:cNvPr id="16" name="Рисунок 33"/>
          <p:cNvSpPr>
            <a:spLocks noGrp="1"/>
          </p:cNvSpPr>
          <p:nvPr>
            <p:ph type="pic" sz="quarter" idx="17"/>
          </p:nvPr>
        </p:nvSpPr>
        <p:spPr>
          <a:xfrm>
            <a:off x="5529517" y="4251639"/>
            <a:ext cx="1143000" cy="1143000"/>
          </a:xfrm>
          <a:prstGeom prst="ellipse">
            <a:avLst/>
          </a:prstGeom>
        </p:spPr>
        <p:txBody>
          <a:bodyPr/>
          <a:lstStyle/>
          <a:p>
            <a:endParaRPr lang="en-US"/>
          </a:p>
        </p:txBody>
      </p:sp>
      <p:sp>
        <p:nvSpPr>
          <p:cNvPr id="17" name="Рисунок 33"/>
          <p:cNvSpPr>
            <a:spLocks noGrp="1"/>
          </p:cNvSpPr>
          <p:nvPr>
            <p:ph type="pic" sz="quarter" idx="18"/>
          </p:nvPr>
        </p:nvSpPr>
        <p:spPr>
          <a:xfrm>
            <a:off x="8719883" y="4251639"/>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2324100" y="1809544"/>
            <a:ext cx="1143000" cy="1143000"/>
          </a:xfrm>
          <a:prstGeom prst="ellipse">
            <a:avLst/>
          </a:prstGeom>
        </p:spPr>
        <p:txBody>
          <a:bodyPr/>
          <a:lstStyle/>
          <a:p>
            <a:endParaRPr lang="en-US"/>
          </a:p>
        </p:txBody>
      </p:sp>
      <p:sp>
        <p:nvSpPr>
          <p:cNvPr id="13" name="Рисунок 33"/>
          <p:cNvSpPr>
            <a:spLocks noGrp="1"/>
          </p:cNvSpPr>
          <p:nvPr>
            <p:ph type="pic" sz="quarter" idx="14"/>
          </p:nvPr>
        </p:nvSpPr>
        <p:spPr>
          <a:xfrm>
            <a:off x="5529517" y="1809544"/>
            <a:ext cx="1143000" cy="1143000"/>
          </a:xfrm>
          <a:prstGeom prst="ellipse">
            <a:avLst/>
          </a:prstGeom>
        </p:spPr>
        <p:txBody>
          <a:bodyPr/>
          <a:lstStyle/>
          <a:p>
            <a:endParaRPr lang="en-US"/>
          </a:p>
        </p:txBody>
      </p:sp>
      <p:sp>
        <p:nvSpPr>
          <p:cNvPr id="14" name="Рисунок 33"/>
          <p:cNvSpPr>
            <a:spLocks noGrp="1"/>
          </p:cNvSpPr>
          <p:nvPr>
            <p:ph type="pic" sz="quarter" idx="15"/>
          </p:nvPr>
        </p:nvSpPr>
        <p:spPr>
          <a:xfrm>
            <a:off x="8719883" y="1809544"/>
            <a:ext cx="1143000" cy="1143000"/>
          </a:xfrm>
          <a:prstGeom prst="ellipse">
            <a:avLst/>
          </a:prstGeom>
        </p:spPr>
        <p:txBody>
          <a:bodyPr/>
          <a:lstStyle/>
          <a:p>
            <a:endParaRPr lang="en-US"/>
          </a:p>
        </p:txBody>
      </p:sp>
      <p:sp>
        <p:nvSpPr>
          <p:cNvPr id="15" name="Рисунок 33"/>
          <p:cNvSpPr>
            <a:spLocks noGrp="1"/>
          </p:cNvSpPr>
          <p:nvPr>
            <p:ph type="pic" sz="quarter" idx="16"/>
          </p:nvPr>
        </p:nvSpPr>
        <p:spPr>
          <a:xfrm>
            <a:off x="3932988" y="4251639"/>
            <a:ext cx="1143000" cy="1143000"/>
          </a:xfrm>
          <a:prstGeom prst="ellipse">
            <a:avLst/>
          </a:prstGeom>
        </p:spPr>
        <p:txBody>
          <a:bodyPr/>
          <a:lstStyle/>
          <a:p>
            <a:endParaRPr lang="en-US"/>
          </a:p>
        </p:txBody>
      </p:sp>
      <p:sp>
        <p:nvSpPr>
          <p:cNvPr id="16" name="Рисунок 33"/>
          <p:cNvSpPr>
            <a:spLocks noGrp="1"/>
          </p:cNvSpPr>
          <p:nvPr>
            <p:ph type="pic" sz="quarter" idx="17"/>
          </p:nvPr>
        </p:nvSpPr>
        <p:spPr>
          <a:xfrm>
            <a:off x="7138406" y="4251639"/>
            <a:ext cx="1143000" cy="114300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1230302" y="1876771"/>
            <a:ext cx="3564848" cy="3564848"/>
          </a:xfrm>
          <a:prstGeom prst="ellipse">
            <a:avLst/>
          </a:prstGeom>
        </p:spPr>
        <p:txBody>
          <a:bodyPr/>
          <a:lstStyle/>
          <a:p>
            <a:endParaRPr lang="en-US"/>
          </a:p>
        </p:txBody>
      </p:sp>
      <p:sp>
        <p:nvSpPr>
          <p:cNvPr id="11" name="Рисунок 33"/>
          <p:cNvSpPr>
            <a:spLocks noGrp="1"/>
          </p:cNvSpPr>
          <p:nvPr>
            <p:ph type="pic" sz="quarter" idx="12"/>
          </p:nvPr>
        </p:nvSpPr>
        <p:spPr>
          <a:xfrm>
            <a:off x="5296553" y="3892013"/>
            <a:ext cx="1601743" cy="1601743"/>
          </a:xfrm>
          <a:prstGeom prst="ellipse">
            <a:avLst/>
          </a:prstGeom>
        </p:spPr>
        <p:txBody>
          <a:bodyPr/>
          <a:lstStyle/>
          <a:p>
            <a:endParaRPr lang="en-US"/>
          </a:p>
        </p:txBody>
      </p:sp>
      <p:sp>
        <p:nvSpPr>
          <p:cNvPr id="12" name="Рисунок 33"/>
          <p:cNvSpPr>
            <a:spLocks noGrp="1"/>
          </p:cNvSpPr>
          <p:nvPr>
            <p:ph type="pic" sz="quarter" idx="13"/>
          </p:nvPr>
        </p:nvSpPr>
        <p:spPr>
          <a:xfrm>
            <a:off x="9416755" y="3892013"/>
            <a:ext cx="1601743" cy="1601743"/>
          </a:xfrm>
          <a:prstGeom prst="ellipse">
            <a:avLst/>
          </a:prstGeom>
        </p:spPr>
        <p:txBody>
          <a:bodyPr/>
          <a:lstStyle/>
          <a:p>
            <a:endParaRPr lang="en-US"/>
          </a:p>
        </p:txBody>
      </p:sp>
      <p:sp>
        <p:nvSpPr>
          <p:cNvPr id="13" name="Рисунок 33"/>
          <p:cNvSpPr>
            <a:spLocks noGrp="1"/>
          </p:cNvSpPr>
          <p:nvPr>
            <p:ph type="pic" sz="quarter" idx="14"/>
          </p:nvPr>
        </p:nvSpPr>
        <p:spPr>
          <a:xfrm>
            <a:off x="7353469" y="1829801"/>
            <a:ext cx="1601743" cy="1601743"/>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Заголовок и объект">
    <p:spTree>
      <p:nvGrpSpPr>
        <p:cNvPr id="1" name=""/>
        <p:cNvGrpSpPr/>
        <p:nvPr/>
      </p:nvGrpSpPr>
      <p:grpSpPr>
        <a:xfrm>
          <a:off x="0" y="0"/>
          <a:ext cx="0" cy="0"/>
          <a:chOff x="0" y="0"/>
          <a:chExt cx="0" cy="0"/>
        </a:xfrm>
      </p:grpSpPr>
      <p:sp>
        <p:nvSpPr>
          <p:cNvPr id="35" name="Рисунок 33"/>
          <p:cNvSpPr>
            <a:spLocks noGrp="1"/>
          </p:cNvSpPr>
          <p:nvPr>
            <p:ph type="pic" sz="quarter" idx="11"/>
          </p:nvPr>
        </p:nvSpPr>
        <p:spPr>
          <a:xfrm>
            <a:off x="4319945" y="1876771"/>
            <a:ext cx="3564848" cy="3564848"/>
          </a:xfrm>
          <a:prstGeom prst="ellipse">
            <a:avLst/>
          </a:prstGeom>
        </p:spPr>
        <p:txBody>
          <a:bodyPr/>
          <a:lstStyle/>
          <a:p>
            <a:endParaRPr lang="en-US"/>
          </a:p>
        </p:txBody>
      </p:sp>
      <p:sp>
        <p:nvSpPr>
          <p:cNvPr id="12" name="Рисунок 33"/>
          <p:cNvSpPr>
            <a:spLocks noGrp="1"/>
          </p:cNvSpPr>
          <p:nvPr>
            <p:ph type="pic" sz="quarter" idx="13"/>
          </p:nvPr>
        </p:nvSpPr>
        <p:spPr>
          <a:xfrm>
            <a:off x="10226220" y="2866545"/>
            <a:ext cx="1601743" cy="1601743"/>
          </a:xfrm>
          <a:prstGeom prst="ellipse">
            <a:avLst/>
          </a:prstGeom>
        </p:spPr>
        <p:txBody>
          <a:bodyPr/>
          <a:lstStyle/>
          <a:p>
            <a:endParaRPr lang="en-US"/>
          </a:p>
        </p:txBody>
      </p:sp>
      <p:sp>
        <p:nvSpPr>
          <p:cNvPr id="14" name="Рисунок 33"/>
          <p:cNvSpPr>
            <a:spLocks noGrp="1"/>
          </p:cNvSpPr>
          <p:nvPr>
            <p:ph type="pic" sz="quarter" idx="14"/>
          </p:nvPr>
        </p:nvSpPr>
        <p:spPr>
          <a:xfrm>
            <a:off x="372510" y="2866545"/>
            <a:ext cx="1601743" cy="1601743"/>
          </a:xfrm>
          <a:prstGeom prst="ellipse">
            <a:avLst/>
          </a:prstGeom>
        </p:spPr>
        <p:txBody>
          <a:bodyPr/>
          <a:lstStyle/>
          <a:p>
            <a:endParaRPr lang="en-US"/>
          </a:p>
        </p:txBody>
      </p:sp>
      <p:sp>
        <p:nvSpPr>
          <p:cNvPr id="15" name="Рисунок 33"/>
          <p:cNvSpPr>
            <a:spLocks noGrp="1"/>
          </p:cNvSpPr>
          <p:nvPr>
            <p:ph type="pic" sz="quarter" idx="15"/>
          </p:nvPr>
        </p:nvSpPr>
        <p:spPr>
          <a:xfrm>
            <a:off x="1787347" y="2534275"/>
            <a:ext cx="2240280" cy="2240280"/>
          </a:xfrm>
          <a:prstGeom prst="ellipse">
            <a:avLst/>
          </a:prstGeom>
        </p:spPr>
        <p:txBody>
          <a:bodyPr/>
          <a:lstStyle/>
          <a:p>
            <a:endParaRPr lang="en-US"/>
          </a:p>
        </p:txBody>
      </p:sp>
      <p:sp>
        <p:nvSpPr>
          <p:cNvPr id="16" name="Рисунок 33"/>
          <p:cNvSpPr>
            <a:spLocks noGrp="1"/>
          </p:cNvSpPr>
          <p:nvPr>
            <p:ph type="pic" sz="quarter" idx="16"/>
          </p:nvPr>
        </p:nvSpPr>
        <p:spPr>
          <a:xfrm>
            <a:off x="8197329" y="2546505"/>
            <a:ext cx="2240280" cy="2240280"/>
          </a:xfrm>
          <a:prstGeom prst="ellipse">
            <a:avLst/>
          </a:pr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Пустой слайд">
    <p:spTree>
      <p:nvGrpSpPr>
        <p:cNvPr id="1" name=""/>
        <p:cNvGrpSpPr/>
        <p:nvPr/>
      </p:nvGrpSpPr>
      <p:grpSpPr>
        <a:xfrm>
          <a:off x="0" y="0"/>
          <a:ext cx="0" cy="0"/>
          <a:chOff x="0" y="0"/>
          <a:chExt cx="0" cy="0"/>
        </a:xfrm>
      </p:grpSpPr>
      <p:sp>
        <p:nvSpPr>
          <p:cNvPr id="10" name="Рисунок 7"/>
          <p:cNvSpPr>
            <a:spLocks noGrp="1"/>
          </p:cNvSpPr>
          <p:nvPr>
            <p:ph type="pic" sz="quarter" idx="12"/>
          </p:nvPr>
        </p:nvSpPr>
        <p:spPr>
          <a:xfrm>
            <a:off x="1264422" y="1913022"/>
            <a:ext cx="4632158" cy="2610852"/>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Пустой слайд">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20534" y="2454442"/>
            <a:ext cx="1886895" cy="3359505"/>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Пустой слайд">
    <p:spTree>
      <p:nvGrpSpPr>
        <p:cNvPr id="1" name=""/>
        <p:cNvGrpSpPr/>
        <p:nvPr/>
      </p:nvGrpSpPr>
      <p:grpSpPr>
        <a:xfrm>
          <a:off x="0" y="0"/>
          <a:ext cx="0" cy="0"/>
          <a:chOff x="0" y="0"/>
          <a:chExt cx="0" cy="0"/>
        </a:xfrm>
      </p:grpSpPr>
      <p:sp>
        <p:nvSpPr>
          <p:cNvPr id="7" name="Рисунок 4"/>
          <p:cNvSpPr>
            <a:spLocks noGrp="1"/>
          </p:cNvSpPr>
          <p:nvPr>
            <p:ph type="pic" sz="quarter" idx="10"/>
          </p:nvPr>
        </p:nvSpPr>
        <p:spPr>
          <a:xfrm>
            <a:off x="7033852" y="1912886"/>
            <a:ext cx="2628437" cy="3609862"/>
          </a:xfrm>
          <a:custGeom>
            <a:avLst/>
            <a:gdLst>
              <a:gd name="connsiteX0" fmla="*/ 0 w 7086600"/>
              <a:gd name="connsiteY0" fmla="*/ 7391400 h 7391400"/>
              <a:gd name="connsiteX1" fmla="*/ 1371611 w 7086600"/>
              <a:gd name="connsiteY1" fmla="*/ 0 h 7391400"/>
              <a:gd name="connsiteX2" fmla="*/ 5714989 w 7086600"/>
              <a:gd name="connsiteY2" fmla="*/ 0 h 7391400"/>
              <a:gd name="connsiteX3" fmla="*/ 7086600 w 7086600"/>
              <a:gd name="connsiteY3" fmla="*/ 7391400 h 7391400"/>
              <a:gd name="connsiteX4" fmla="*/ 0 w 7086600"/>
              <a:gd name="connsiteY4" fmla="*/ 7391400 h 7391400"/>
              <a:gd name="connsiteX0-1" fmla="*/ 628639 w 7715239"/>
              <a:gd name="connsiteY0-2" fmla="*/ 7391400 h 7391400"/>
              <a:gd name="connsiteX1-3" fmla="*/ 0 w 7715239"/>
              <a:gd name="connsiteY1-4" fmla="*/ 1714500 h 7391400"/>
              <a:gd name="connsiteX2-5" fmla="*/ 6343628 w 7715239"/>
              <a:gd name="connsiteY2-6" fmla="*/ 0 h 7391400"/>
              <a:gd name="connsiteX3-7" fmla="*/ 7715239 w 7715239"/>
              <a:gd name="connsiteY3-8" fmla="*/ 7391400 h 7391400"/>
              <a:gd name="connsiteX4-9" fmla="*/ 628639 w 7715239"/>
              <a:gd name="connsiteY4-10" fmla="*/ 7391400 h 7391400"/>
              <a:gd name="connsiteX0-11" fmla="*/ 628639 w 7715239"/>
              <a:gd name="connsiteY0-12" fmla="*/ 7548349 h 7548349"/>
              <a:gd name="connsiteX1-13" fmla="*/ 0 w 7715239"/>
              <a:gd name="connsiteY1-14" fmla="*/ 1871449 h 7548349"/>
              <a:gd name="connsiteX2-15" fmla="*/ 4057628 w 7715239"/>
              <a:gd name="connsiteY2-16" fmla="*/ 0 h 7548349"/>
              <a:gd name="connsiteX3-17" fmla="*/ 7715239 w 7715239"/>
              <a:gd name="connsiteY3-18" fmla="*/ 7548349 h 7548349"/>
              <a:gd name="connsiteX4-19" fmla="*/ 628639 w 7715239"/>
              <a:gd name="connsiteY4-20" fmla="*/ 7548349 h 7548349"/>
              <a:gd name="connsiteX0-21" fmla="*/ 628639 w 7715239"/>
              <a:gd name="connsiteY0-22" fmla="*/ 7548349 h 7548349"/>
              <a:gd name="connsiteX1-23" fmla="*/ 0 w 7715239"/>
              <a:gd name="connsiteY1-24" fmla="*/ 1871449 h 7548349"/>
              <a:gd name="connsiteX2-25" fmla="*/ 4078100 w 7715239"/>
              <a:gd name="connsiteY2-26" fmla="*/ 0 h 7548349"/>
              <a:gd name="connsiteX3-27" fmla="*/ 7715239 w 7715239"/>
              <a:gd name="connsiteY3-28" fmla="*/ 7548349 h 7548349"/>
              <a:gd name="connsiteX4-29" fmla="*/ 628639 w 7715239"/>
              <a:gd name="connsiteY4-30" fmla="*/ 7548349 h 7548349"/>
              <a:gd name="connsiteX0-31" fmla="*/ 621816 w 7708416"/>
              <a:gd name="connsiteY0-32" fmla="*/ 7548349 h 7548349"/>
              <a:gd name="connsiteX1-33" fmla="*/ 0 w 7708416"/>
              <a:gd name="connsiteY1-34" fmla="*/ 1878273 h 7548349"/>
              <a:gd name="connsiteX2-35" fmla="*/ 4071277 w 7708416"/>
              <a:gd name="connsiteY2-36" fmla="*/ 0 h 7548349"/>
              <a:gd name="connsiteX3-37" fmla="*/ 7708416 w 7708416"/>
              <a:gd name="connsiteY3-38" fmla="*/ 7548349 h 7548349"/>
              <a:gd name="connsiteX4-39" fmla="*/ 621816 w 7708416"/>
              <a:gd name="connsiteY4-40" fmla="*/ 7548349 h 7548349"/>
              <a:gd name="connsiteX0-41" fmla="*/ 5043691 w 7708416"/>
              <a:gd name="connsiteY0-42" fmla="*/ 7568820 h 7568820"/>
              <a:gd name="connsiteX1-43" fmla="*/ 0 w 7708416"/>
              <a:gd name="connsiteY1-44" fmla="*/ 1878273 h 7568820"/>
              <a:gd name="connsiteX2-45" fmla="*/ 4071277 w 7708416"/>
              <a:gd name="connsiteY2-46" fmla="*/ 0 h 7568820"/>
              <a:gd name="connsiteX3-47" fmla="*/ 7708416 w 7708416"/>
              <a:gd name="connsiteY3-48" fmla="*/ 7548349 h 7568820"/>
              <a:gd name="connsiteX4-49" fmla="*/ 5043691 w 7708416"/>
              <a:gd name="connsiteY4-50" fmla="*/ 7568820 h 7568820"/>
              <a:gd name="connsiteX0-51" fmla="*/ 5043691 w 9400738"/>
              <a:gd name="connsiteY0-52" fmla="*/ 7568820 h 7568820"/>
              <a:gd name="connsiteX1-53" fmla="*/ 0 w 9400738"/>
              <a:gd name="connsiteY1-54" fmla="*/ 1878273 h 7568820"/>
              <a:gd name="connsiteX2-55" fmla="*/ 4071277 w 9400738"/>
              <a:gd name="connsiteY2-56" fmla="*/ 0 h 7568820"/>
              <a:gd name="connsiteX3-57" fmla="*/ 9400738 w 9400738"/>
              <a:gd name="connsiteY3-58" fmla="*/ 5091752 h 7568820"/>
              <a:gd name="connsiteX4-59" fmla="*/ 5043691 w 9400738"/>
              <a:gd name="connsiteY4-60" fmla="*/ 7568820 h 7568820"/>
              <a:gd name="connsiteX0-61" fmla="*/ 5043691 w 9400738"/>
              <a:gd name="connsiteY0-62" fmla="*/ 7561996 h 7561996"/>
              <a:gd name="connsiteX1-63" fmla="*/ 0 w 9400738"/>
              <a:gd name="connsiteY1-64" fmla="*/ 1871449 h 7561996"/>
              <a:gd name="connsiteX2-65" fmla="*/ 4030334 w 9400738"/>
              <a:gd name="connsiteY2-66" fmla="*/ 0 h 7561996"/>
              <a:gd name="connsiteX3-67" fmla="*/ 9400738 w 9400738"/>
              <a:gd name="connsiteY3-68" fmla="*/ 5084928 h 7561996"/>
              <a:gd name="connsiteX4-69" fmla="*/ 5043691 w 9400738"/>
              <a:gd name="connsiteY4-70" fmla="*/ 7561996 h 7561996"/>
              <a:gd name="connsiteX0-71" fmla="*/ 5043691 w 9400738"/>
              <a:gd name="connsiteY0-72" fmla="*/ 7548348 h 7548348"/>
              <a:gd name="connsiteX1-73" fmla="*/ 0 w 9400738"/>
              <a:gd name="connsiteY1-74" fmla="*/ 1857801 h 7548348"/>
              <a:gd name="connsiteX2-75" fmla="*/ 4043982 w 9400738"/>
              <a:gd name="connsiteY2-76" fmla="*/ 0 h 7548348"/>
              <a:gd name="connsiteX3-77" fmla="*/ 9400738 w 9400738"/>
              <a:gd name="connsiteY3-78" fmla="*/ 5071280 h 7548348"/>
              <a:gd name="connsiteX4-79" fmla="*/ 5043691 w 9400738"/>
              <a:gd name="connsiteY4-80" fmla="*/ 7548348 h 7548348"/>
              <a:gd name="connsiteX0-81" fmla="*/ 5057339 w 9414386"/>
              <a:gd name="connsiteY0-82" fmla="*/ 7548348 h 7548348"/>
              <a:gd name="connsiteX1-83" fmla="*/ 0 w 9414386"/>
              <a:gd name="connsiteY1-84" fmla="*/ 1862351 h 7548348"/>
              <a:gd name="connsiteX2-85" fmla="*/ 4057630 w 9414386"/>
              <a:gd name="connsiteY2-86" fmla="*/ 0 h 7548348"/>
              <a:gd name="connsiteX3-87" fmla="*/ 9414386 w 9414386"/>
              <a:gd name="connsiteY3-88" fmla="*/ 5071280 h 7548348"/>
              <a:gd name="connsiteX4-89" fmla="*/ 5057339 w 9414386"/>
              <a:gd name="connsiteY4-90" fmla="*/ 7548348 h 7548348"/>
              <a:gd name="connsiteX0-91" fmla="*/ 5057339 w 9414386"/>
              <a:gd name="connsiteY0-92" fmla="*/ 7552897 h 7552897"/>
              <a:gd name="connsiteX1-93" fmla="*/ 0 w 9414386"/>
              <a:gd name="connsiteY1-94" fmla="*/ 1866900 h 7552897"/>
              <a:gd name="connsiteX2-95" fmla="*/ 4053081 w 9414386"/>
              <a:gd name="connsiteY2-96" fmla="*/ 0 h 7552897"/>
              <a:gd name="connsiteX3-97" fmla="*/ 9414386 w 9414386"/>
              <a:gd name="connsiteY3-98" fmla="*/ 5075829 h 7552897"/>
              <a:gd name="connsiteX4-99" fmla="*/ 5057339 w 9414386"/>
              <a:gd name="connsiteY4-100" fmla="*/ 7552897 h 7552897"/>
              <a:gd name="connsiteX0-101" fmla="*/ 5061888 w 9414386"/>
              <a:gd name="connsiteY0-102" fmla="*/ 7566545 h 7566545"/>
              <a:gd name="connsiteX1-103" fmla="*/ 0 w 9414386"/>
              <a:gd name="connsiteY1-104" fmla="*/ 1866900 h 7566545"/>
              <a:gd name="connsiteX2-105" fmla="*/ 4053081 w 9414386"/>
              <a:gd name="connsiteY2-106" fmla="*/ 0 h 7566545"/>
              <a:gd name="connsiteX3-107" fmla="*/ 9414386 w 9414386"/>
              <a:gd name="connsiteY3-108" fmla="*/ 5075829 h 7566545"/>
              <a:gd name="connsiteX4-109" fmla="*/ 5061888 w 9414386"/>
              <a:gd name="connsiteY4-110" fmla="*/ 7566545 h 7566545"/>
              <a:gd name="connsiteX0-111" fmla="*/ 5061888 w 9414386"/>
              <a:gd name="connsiteY0-112" fmla="*/ 7589291 h 7589291"/>
              <a:gd name="connsiteX1-113" fmla="*/ 0 w 9414386"/>
              <a:gd name="connsiteY1-114" fmla="*/ 1866900 h 7589291"/>
              <a:gd name="connsiteX2-115" fmla="*/ 4053081 w 9414386"/>
              <a:gd name="connsiteY2-116" fmla="*/ 0 h 7589291"/>
              <a:gd name="connsiteX3-117" fmla="*/ 9414386 w 9414386"/>
              <a:gd name="connsiteY3-118" fmla="*/ 5075829 h 7589291"/>
              <a:gd name="connsiteX4-119" fmla="*/ 5061888 w 9414386"/>
              <a:gd name="connsiteY4-120" fmla="*/ 7589291 h 7589291"/>
              <a:gd name="connsiteX0-121" fmla="*/ 5061888 w 9428034"/>
              <a:gd name="connsiteY0-122" fmla="*/ 7589291 h 7589291"/>
              <a:gd name="connsiteX1-123" fmla="*/ 0 w 9428034"/>
              <a:gd name="connsiteY1-124" fmla="*/ 1866900 h 7589291"/>
              <a:gd name="connsiteX2-125" fmla="*/ 4053081 w 9428034"/>
              <a:gd name="connsiteY2-126" fmla="*/ 0 h 7589291"/>
              <a:gd name="connsiteX3-127" fmla="*/ 9428034 w 9428034"/>
              <a:gd name="connsiteY3-128" fmla="*/ 5071280 h 7589291"/>
              <a:gd name="connsiteX4-129" fmla="*/ 5061888 w 9428034"/>
              <a:gd name="connsiteY4-130" fmla="*/ 7589291 h 7589291"/>
              <a:gd name="connsiteX0-131" fmla="*/ 5061888 w 9428034"/>
              <a:gd name="connsiteY0-132" fmla="*/ 7602939 h 7602939"/>
              <a:gd name="connsiteX1-133" fmla="*/ 0 w 9428034"/>
              <a:gd name="connsiteY1-134" fmla="*/ 1880548 h 7602939"/>
              <a:gd name="connsiteX2-135" fmla="*/ 4053081 w 9428034"/>
              <a:gd name="connsiteY2-136" fmla="*/ 0 h 7602939"/>
              <a:gd name="connsiteX3-137" fmla="*/ 9428034 w 9428034"/>
              <a:gd name="connsiteY3-138" fmla="*/ 5084928 h 7602939"/>
              <a:gd name="connsiteX4-139" fmla="*/ 5061888 w 9428034"/>
              <a:gd name="connsiteY4-140" fmla="*/ 7602939 h 7602939"/>
              <a:gd name="connsiteX0-141" fmla="*/ 5075536 w 9441682"/>
              <a:gd name="connsiteY0-142" fmla="*/ 7602939 h 7602939"/>
              <a:gd name="connsiteX1-143" fmla="*/ 0 w 9441682"/>
              <a:gd name="connsiteY1-144" fmla="*/ 1885098 h 7602939"/>
              <a:gd name="connsiteX2-145" fmla="*/ 4066729 w 9441682"/>
              <a:gd name="connsiteY2-146" fmla="*/ 0 h 7602939"/>
              <a:gd name="connsiteX3-147" fmla="*/ 9441682 w 9441682"/>
              <a:gd name="connsiteY3-148" fmla="*/ 5084928 h 7602939"/>
              <a:gd name="connsiteX4-149" fmla="*/ 5075536 w 9441682"/>
              <a:gd name="connsiteY4-150" fmla="*/ 7602939 h 7602939"/>
              <a:gd name="connsiteX0-151" fmla="*/ 4865986 w 9232132"/>
              <a:gd name="connsiteY0-152" fmla="*/ 7602939 h 7602939"/>
              <a:gd name="connsiteX1-153" fmla="*/ 0 w 9232132"/>
              <a:gd name="connsiteY1-154" fmla="*/ 1523148 h 7602939"/>
              <a:gd name="connsiteX2-155" fmla="*/ 3857179 w 9232132"/>
              <a:gd name="connsiteY2-156" fmla="*/ 0 h 7602939"/>
              <a:gd name="connsiteX3-157" fmla="*/ 9232132 w 9232132"/>
              <a:gd name="connsiteY3-158" fmla="*/ 5084928 h 7602939"/>
              <a:gd name="connsiteX4-159" fmla="*/ 4865986 w 9232132"/>
              <a:gd name="connsiteY4-160" fmla="*/ 7602939 h 7602939"/>
              <a:gd name="connsiteX0-161" fmla="*/ 4865986 w 9232132"/>
              <a:gd name="connsiteY0-162" fmla="*/ 7202889 h 7202889"/>
              <a:gd name="connsiteX1-163" fmla="*/ 0 w 9232132"/>
              <a:gd name="connsiteY1-164" fmla="*/ 1123098 h 7202889"/>
              <a:gd name="connsiteX2-165" fmla="*/ 4962079 w 9232132"/>
              <a:gd name="connsiteY2-166" fmla="*/ 0 h 7202889"/>
              <a:gd name="connsiteX3-167" fmla="*/ 9232132 w 9232132"/>
              <a:gd name="connsiteY3-168" fmla="*/ 4684878 h 7202889"/>
              <a:gd name="connsiteX4-169" fmla="*/ 4865986 w 9232132"/>
              <a:gd name="connsiteY4-170" fmla="*/ 7202889 h 7202889"/>
              <a:gd name="connsiteX0-171" fmla="*/ 0 w 9452496"/>
              <a:gd name="connsiteY0-172" fmla="*/ 7240989 h 7240989"/>
              <a:gd name="connsiteX1-173" fmla="*/ 220364 w 9452496"/>
              <a:gd name="connsiteY1-174" fmla="*/ 1123098 h 7240989"/>
              <a:gd name="connsiteX2-175" fmla="*/ 5182443 w 9452496"/>
              <a:gd name="connsiteY2-176" fmla="*/ 0 h 7240989"/>
              <a:gd name="connsiteX3-177" fmla="*/ 9452496 w 9452496"/>
              <a:gd name="connsiteY3-178" fmla="*/ 4684878 h 7240989"/>
              <a:gd name="connsiteX4-179" fmla="*/ 0 w 9452496"/>
              <a:gd name="connsiteY4-180" fmla="*/ 7240989 h 7240989"/>
              <a:gd name="connsiteX0-181" fmla="*/ 0 w 5204346"/>
              <a:gd name="connsiteY0-182" fmla="*/ 7240989 h 7240989"/>
              <a:gd name="connsiteX1-183" fmla="*/ 220364 w 5204346"/>
              <a:gd name="connsiteY1-184" fmla="*/ 1123098 h 7240989"/>
              <a:gd name="connsiteX2-185" fmla="*/ 5182443 w 5204346"/>
              <a:gd name="connsiteY2-186" fmla="*/ 0 h 7240989"/>
              <a:gd name="connsiteX3-187" fmla="*/ 5204346 w 5204346"/>
              <a:gd name="connsiteY3-188" fmla="*/ 6246978 h 7240989"/>
              <a:gd name="connsiteX4-189" fmla="*/ 0 w 5204346"/>
              <a:gd name="connsiteY4-190" fmla="*/ 7240989 h 7240989"/>
              <a:gd name="connsiteX0-191" fmla="*/ 0 w 5204346"/>
              <a:gd name="connsiteY0-192" fmla="*/ 7240989 h 7240989"/>
              <a:gd name="connsiteX1-193" fmla="*/ 252262 w 5204346"/>
              <a:gd name="connsiteY1-194" fmla="*/ 1101833 h 7240989"/>
              <a:gd name="connsiteX2-195" fmla="*/ 5182443 w 5204346"/>
              <a:gd name="connsiteY2-196" fmla="*/ 0 h 7240989"/>
              <a:gd name="connsiteX3-197" fmla="*/ 5204346 w 5204346"/>
              <a:gd name="connsiteY3-198" fmla="*/ 6246978 h 7240989"/>
              <a:gd name="connsiteX4-199" fmla="*/ 0 w 5204346"/>
              <a:gd name="connsiteY4-200" fmla="*/ 7240989 h 7240989"/>
              <a:gd name="connsiteX0-201" fmla="*/ 0 w 5204346"/>
              <a:gd name="connsiteY0-202" fmla="*/ 7240989 h 7240989"/>
              <a:gd name="connsiteX1-203" fmla="*/ 252262 w 5204346"/>
              <a:gd name="connsiteY1-204" fmla="*/ 1101833 h 7240989"/>
              <a:gd name="connsiteX2-205" fmla="*/ 5203708 w 5204346"/>
              <a:gd name="connsiteY2-206" fmla="*/ 0 h 7240989"/>
              <a:gd name="connsiteX3-207" fmla="*/ 5204346 w 5204346"/>
              <a:gd name="connsiteY3-208" fmla="*/ 6246978 h 7240989"/>
              <a:gd name="connsiteX4-209" fmla="*/ 0 w 5204346"/>
              <a:gd name="connsiteY4-210" fmla="*/ 7240989 h 7240989"/>
              <a:gd name="connsiteX0-211" fmla="*/ 0 w 5204346"/>
              <a:gd name="connsiteY0-212" fmla="*/ 7240989 h 7240989"/>
              <a:gd name="connsiteX1-213" fmla="*/ 252262 w 5204346"/>
              <a:gd name="connsiteY1-214" fmla="*/ 1144364 h 7240989"/>
              <a:gd name="connsiteX2-215" fmla="*/ 5203708 w 5204346"/>
              <a:gd name="connsiteY2-216" fmla="*/ 0 h 7240989"/>
              <a:gd name="connsiteX3-217" fmla="*/ 5204346 w 5204346"/>
              <a:gd name="connsiteY3-218" fmla="*/ 6246978 h 7240989"/>
              <a:gd name="connsiteX4-219" fmla="*/ 0 w 5204346"/>
              <a:gd name="connsiteY4-220" fmla="*/ 7240989 h 7240989"/>
              <a:gd name="connsiteX0-221" fmla="*/ 0 w 5257509"/>
              <a:gd name="connsiteY0-222" fmla="*/ 7219723 h 7219723"/>
              <a:gd name="connsiteX1-223" fmla="*/ 305425 w 5257509"/>
              <a:gd name="connsiteY1-224" fmla="*/ 1144364 h 7219723"/>
              <a:gd name="connsiteX2-225" fmla="*/ 5256871 w 5257509"/>
              <a:gd name="connsiteY2-226" fmla="*/ 0 h 7219723"/>
              <a:gd name="connsiteX3-227" fmla="*/ 5257509 w 5257509"/>
              <a:gd name="connsiteY3-228" fmla="*/ 6246978 h 7219723"/>
              <a:gd name="connsiteX4-229" fmla="*/ 0 w 5257509"/>
              <a:gd name="connsiteY4-230" fmla="*/ 7219723 h 7219723"/>
              <a:gd name="connsiteX0-231" fmla="*/ 0 w 5256874"/>
              <a:gd name="connsiteY0-232" fmla="*/ 7219723 h 7219723"/>
              <a:gd name="connsiteX1-233" fmla="*/ 305425 w 5256874"/>
              <a:gd name="connsiteY1-234" fmla="*/ 1144364 h 7219723"/>
              <a:gd name="connsiteX2-235" fmla="*/ 5256871 w 5256874"/>
              <a:gd name="connsiteY2-236" fmla="*/ 0 h 7219723"/>
              <a:gd name="connsiteX3-237" fmla="*/ 5246876 w 5256874"/>
              <a:gd name="connsiteY3-238" fmla="*/ 6268243 h 7219723"/>
              <a:gd name="connsiteX4-239" fmla="*/ 0 w 5256874"/>
              <a:gd name="connsiteY4-240" fmla="*/ 7219723 h 72197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56874" h="7219723">
                <a:moveTo>
                  <a:pt x="0" y="7219723"/>
                </a:moveTo>
                <a:lnTo>
                  <a:pt x="305425" y="1144364"/>
                </a:lnTo>
                <a:lnTo>
                  <a:pt x="5256871" y="0"/>
                </a:lnTo>
                <a:cubicBezTo>
                  <a:pt x="5257084" y="2082326"/>
                  <a:pt x="5246663" y="4185917"/>
                  <a:pt x="5246876" y="6268243"/>
                </a:cubicBezTo>
                <a:lnTo>
                  <a:pt x="0" y="7219723"/>
                </a:lnTo>
                <a:close/>
              </a:path>
            </a:pathLst>
          </a:custGeo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9FE00A5-A625-44E2-8AE1-47F9AB4C1E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FFA5F8-F2A4-44C6-B2B3-064685566FE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2" Type="http://schemas.openxmlformats.org/officeDocument/2006/relationships/theme" Target="../theme/theme2.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2018/8/20</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文本框 6"/>
          <p:cNvSpPr txBox="1"/>
          <p:nvPr userDrawn="1"/>
        </p:nvSpPr>
        <p:spPr>
          <a:xfrm>
            <a:off x="4318000" y="2971800"/>
            <a:ext cx="3556000" cy="1846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endParaRPr kumimoji="0" lang="zh-CN" altLang="en-US"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300" b="0" i="0" u="none" strike="noStrike" kern="1200" cap="none" spc="0" normalizeH="0" baseline="0" noProof="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endPar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endPar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2.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1.xml"/><Relationship Id="rId11" Type="http://schemas.openxmlformats.org/officeDocument/2006/relationships/slideLayout" Target="../slideLayouts/slideLayout13.xml"/><Relationship Id="rId10" Type="http://schemas.openxmlformats.org/officeDocument/2006/relationships/image" Target="../media/image3.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8.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5.png"/><Relationship Id="rId10" Type="http://schemas.openxmlformats.org/officeDocument/2006/relationships/notesSlide" Target="../notesSlides/notesSlide11.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1" Type="http://schemas.openxmlformats.org/officeDocument/2006/relationships/notesSlide" Target="../notesSlides/notesSlide14.xml"/><Relationship Id="rId20" Type="http://schemas.openxmlformats.org/officeDocument/2006/relationships/slideLayout" Target="../slideLayouts/slideLayout18.xml"/><Relationship Id="rId2" Type="http://schemas.openxmlformats.org/officeDocument/2006/relationships/tags" Target="../tags/tag33.xml"/><Relationship Id="rId19" Type="http://schemas.openxmlformats.org/officeDocument/2006/relationships/image" Target="../media/image5.png"/><Relationship Id="rId18" Type="http://schemas.openxmlformats.org/officeDocument/2006/relationships/image" Target="../media/image23.jpeg"/><Relationship Id="rId17" Type="http://schemas.openxmlformats.org/officeDocument/2006/relationships/tags" Target="../tags/tag46.xml"/><Relationship Id="rId16" Type="http://schemas.openxmlformats.org/officeDocument/2006/relationships/image" Target="../media/image22.jpeg"/><Relationship Id="rId15" Type="http://schemas.openxmlformats.org/officeDocument/2006/relationships/tags" Target="../tags/tag45.xml"/><Relationship Id="rId14" Type="http://schemas.openxmlformats.org/officeDocument/2006/relationships/image" Target="../media/image21.jpe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8" Type="http://schemas.openxmlformats.org/officeDocument/2006/relationships/notesSlide" Target="../notesSlides/notesSlide15.xml"/><Relationship Id="rId17" Type="http://schemas.openxmlformats.org/officeDocument/2006/relationships/slideLayout" Target="../slideLayouts/slideLayout18.xml"/><Relationship Id="rId16" Type="http://schemas.openxmlformats.org/officeDocument/2006/relationships/image" Target="../media/image5.png"/><Relationship Id="rId15" Type="http://schemas.openxmlformats.org/officeDocument/2006/relationships/image" Target="../media/image26.jpeg"/><Relationship Id="rId14" Type="http://schemas.openxmlformats.org/officeDocument/2006/relationships/tags" Target="../tags/tag58.xml"/><Relationship Id="rId13" Type="http://schemas.openxmlformats.org/officeDocument/2006/relationships/image" Target="../media/image25.jpeg"/><Relationship Id="rId12" Type="http://schemas.openxmlformats.org/officeDocument/2006/relationships/tags" Target="../tags/tag57.xml"/><Relationship Id="rId11" Type="http://schemas.openxmlformats.org/officeDocument/2006/relationships/image" Target="../media/image24.jpeg"/><Relationship Id="rId10" Type="http://schemas.openxmlformats.org/officeDocument/2006/relationships/tags" Target="../tags/tag56.xml"/><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0" Type="http://schemas.openxmlformats.org/officeDocument/2006/relationships/notesSlide" Target="../notesSlides/notesSlide16.xml"/><Relationship Id="rId2" Type="http://schemas.openxmlformats.org/officeDocument/2006/relationships/tags" Target="../tags/tag60.xml"/><Relationship Id="rId19" Type="http://schemas.openxmlformats.org/officeDocument/2006/relationships/slideLayout" Target="../slideLayouts/slideLayout18.xml"/><Relationship Id="rId18" Type="http://schemas.openxmlformats.org/officeDocument/2006/relationships/image" Target="../media/image5.png"/><Relationship Id="rId17" Type="http://schemas.openxmlformats.org/officeDocument/2006/relationships/image" Target="../media/image29.jpeg"/><Relationship Id="rId16" Type="http://schemas.openxmlformats.org/officeDocument/2006/relationships/tags" Target="../tags/tag72.xml"/><Relationship Id="rId15" Type="http://schemas.openxmlformats.org/officeDocument/2006/relationships/image" Target="../media/image28.jpeg"/><Relationship Id="rId14" Type="http://schemas.openxmlformats.org/officeDocument/2006/relationships/tags" Target="../tags/tag71.xml"/><Relationship Id="rId13" Type="http://schemas.openxmlformats.org/officeDocument/2006/relationships/image" Target="../media/image27.jpeg"/><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0.xml"/><Relationship Id="rId2" Type="http://schemas.openxmlformats.org/officeDocument/2006/relationships/tags" Target="../tags/tag73.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74.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tags" Target="../tags/tag7.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0.xml"/><Relationship Id="rId2" Type="http://schemas.openxmlformats.org/officeDocument/2006/relationships/tags" Target="../tags/tag75.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0.xml"/><Relationship Id="rId3" Type="http://schemas.openxmlformats.org/officeDocument/2006/relationships/tags" Target="../tags/tag76.xml"/><Relationship Id="rId2" Type="http://schemas.openxmlformats.org/officeDocument/2006/relationships/image" Target="../media/image40.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0.xml"/><Relationship Id="rId3" Type="http://schemas.openxmlformats.org/officeDocument/2006/relationships/tags" Target="../tags/tag77.xml"/><Relationship Id="rId2" Type="http://schemas.openxmlformats.org/officeDocument/2006/relationships/image" Target="../media/image40.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image" Target="../media/image41.jpeg"/><Relationship Id="rId11" Type="http://schemas.openxmlformats.org/officeDocument/2006/relationships/notesSlide" Target="../notesSlides/notesSlide24.xml"/><Relationship Id="rId10" Type="http://schemas.openxmlformats.org/officeDocument/2006/relationships/slideLayout" Target="../slideLayouts/slideLayout16.xml"/><Relationship Id="rId1" Type="http://schemas.openxmlformats.org/officeDocument/2006/relationships/tags" Target="../tags/tag7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image" Target="../media/image5.png"/><Relationship Id="rId2" Type="http://schemas.openxmlformats.org/officeDocument/2006/relationships/tags" Target="../tags/tag9.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9" Type="http://schemas.openxmlformats.org/officeDocument/2006/relationships/notesSlide" Target="../notesSlides/notesSlide5.xml"/><Relationship Id="rId18" Type="http://schemas.openxmlformats.org/officeDocument/2006/relationships/slideLayout" Target="../slideLayouts/slideLayout19.xml"/><Relationship Id="rId17" Type="http://schemas.openxmlformats.org/officeDocument/2006/relationships/image" Target="../media/image5.png"/><Relationship Id="rId16" Type="http://schemas.openxmlformats.org/officeDocument/2006/relationships/image" Target="../media/image10.png"/><Relationship Id="rId15" Type="http://schemas.openxmlformats.org/officeDocument/2006/relationships/image" Target="../media/image9.png"/><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2.xml"/><Relationship Id="rId2" Type="http://schemas.openxmlformats.org/officeDocument/2006/relationships/image" Target="../media/image5.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2.xml"/><Relationship Id="rId2" Type="http://schemas.openxmlformats.org/officeDocument/2006/relationships/image" Target="../media/image5.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5080" y="-635"/>
            <a:ext cx="12192000" cy="6856730"/>
          </a:xfrm>
          <a:prstGeom prst="rect">
            <a:avLst/>
          </a:prstGeom>
          <a:solidFill>
            <a:srgbClr val="001D4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2783840"/>
            <a:ext cx="12192000" cy="1422400"/>
          </a:xfrm>
          <a:prstGeom prst="rect">
            <a:avLst/>
          </a:prstGeom>
          <a:solidFill>
            <a:srgbClr val="4284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3"/>
          <p:cNvSpPr>
            <a:spLocks noChangeAspect="1" noChangeArrowheads="1" noTextEdit="1"/>
          </p:cNvSpPr>
          <p:nvPr/>
        </p:nvSpPr>
        <p:spPr bwMode="auto">
          <a:xfrm>
            <a:off x="10160" y="0"/>
            <a:ext cx="1218692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8" name="PA_库_椭圆 9"/>
          <p:cNvSpPr>
            <a:spLocks noChangeArrowheads="1"/>
          </p:cNvSpPr>
          <p:nvPr>
            <p:custDataLst>
              <p:tags r:id="rId2"/>
            </p:custDataLst>
          </p:nvPr>
        </p:nvSpPr>
        <p:spPr bwMode="auto">
          <a:xfrm>
            <a:off x="3467100" y="798830"/>
            <a:ext cx="5257800" cy="5257800"/>
          </a:xfrm>
          <a:prstGeom prst="ellipse">
            <a:avLst/>
          </a:prstGeom>
          <a:solidFill>
            <a:srgbClr val="4284FF">
              <a:alpha val="30000"/>
            </a:srgbClr>
          </a:solidFill>
          <a:ln>
            <a:noFill/>
          </a:ln>
        </p:spPr>
        <p:txBody>
          <a:bodyPr vert="horz" wrap="square" lIns="91440" tIns="45720" rIns="91440" bIns="45720" numCol="1" anchor="t" anchorCtr="0" compatLnSpc="1"/>
          <a:lstStyle/>
          <a:p>
            <a:endParaRPr lang="en-US" sz="3600"/>
          </a:p>
        </p:txBody>
      </p:sp>
      <p:sp>
        <p:nvSpPr>
          <p:cNvPr id="11" name="PA_库_椭圆 9"/>
          <p:cNvSpPr>
            <a:spLocks noChangeArrowheads="1"/>
          </p:cNvSpPr>
          <p:nvPr>
            <p:custDataLst>
              <p:tags r:id="rId3"/>
            </p:custDataLst>
          </p:nvPr>
        </p:nvSpPr>
        <p:spPr bwMode="auto">
          <a:xfrm>
            <a:off x="3810000" y="1143000"/>
            <a:ext cx="4572000" cy="4572000"/>
          </a:xfrm>
          <a:prstGeom prst="ellipse">
            <a:avLst/>
          </a:prstGeom>
          <a:solidFill>
            <a:srgbClr val="4284FF"/>
          </a:solidFill>
          <a:ln>
            <a:noFill/>
          </a:ln>
        </p:spPr>
        <p:txBody>
          <a:bodyPr vert="horz" wrap="square" lIns="91440" tIns="45720" rIns="91440" bIns="45720" numCol="1" anchor="t" anchorCtr="0" compatLnSpc="1"/>
          <a:lstStyle/>
          <a:p>
            <a:endParaRPr lang="en-US" sz="3600"/>
          </a:p>
        </p:txBody>
      </p:sp>
      <p:sp>
        <p:nvSpPr>
          <p:cNvPr id="15" name="PA_库_椭圆 9"/>
          <p:cNvSpPr>
            <a:spLocks noChangeAspect="1" noChangeArrowheads="1"/>
          </p:cNvSpPr>
          <p:nvPr>
            <p:custDataLst>
              <p:tags r:id="rId4"/>
            </p:custDataLst>
          </p:nvPr>
        </p:nvSpPr>
        <p:spPr bwMode="auto">
          <a:xfrm>
            <a:off x="3111153" y="440978"/>
            <a:ext cx="5976044" cy="5976044"/>
          </a:xfrm>
          <a:prstGeom prst="ellipse">
            <a:avLst/>
          </a:prstGeom>
          <a:solidFill>
            <a:srgbClr val="4284FF">
              <a:alpha val="30000"/>
            </a:srgbClr>
          </a:solidFill>
          <a:ln>
            <a:noFill/>
          </a:ln>
        </p:spPr>
        <p:txBody>
          <a:bodyPr vert="horz" wrap="square" lIns="91440" tIns="45720" rIns="91440" bIns="45720" numCol="1" anchor="t" anchorCtr="0" compatLnSpc="1"/>
          <a:lstStyle/>
          <a:p>
            <a:endParaRPr lang="en-US" sz="3600"/>
          </a:p>
        </p:txBody>
      </p:sp>
      <p:sp>
        <p:nvSpPr>
          <p:cNvPr id="12" name="PA_库_Прямоугольник 15"/>
          <p:cNvSpPr/>
          <p:nvPr>
            <p:custDataLst>
              <p:tags r:id="rId5"/>
            </p:custDataLst>
          </p:nvPr>
        </p:nvSpPr>
        <p:spPr>
          <a:xfrm>
            <a:off x="1703070" y="2919731"/>
            <a:ext cx="8843010" cy="1753235"/>
          </a:xfrm>
          <a:prstGeom prst="rect">
            <a:avLst/>
          </a:prstGeom>
        </p:spPr>
        <p:txBody>
          <a:bodyPr wrap="square" anchor="ctr">
            <a:spAutoFit/>
          </a:bodyPr>
          <a:lstStyle/>
          <a:p>
            <a:pPr algn="ctr">
              <a:lnSpc>
                <a:spcPct val="120000"/>
              </a:lnSpc>
            </a:pPr>
            <a:r>
              <a:rPr 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a:t>
            </a:r>
            <a:r>
              <a:rPr lang="zh-CN"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供应链物流管理平台</a:t>
            </a:r>
            <a:r>
              <a:rPr 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a:t>
            </a:r>
            <a:endParaRPr lang="zh-CN" alt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a:p>
            <a:pPr algn="ctr">
              <a:lnSpc>
                <a:spcPct val="120000"/>
              </a:lnSpc>
            </a:pPr>
            <a:r>
              <a:rPr lang="zh-CN" altLang="en-US" sz="4500" b="1"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项目方案</a:t>
            </a:r>
            <a:endParaRPr lang="en-US" sz="45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13" name="PA_库_形状 1280"/>
          <p:cNvCxnSpPr/>
          <p:nvPr>
            <p:custDataLst>
              <p:tags r:id="rId6"/>
            </p:custDataLst>
          </p:nvPr>
        </p:nvCxnSpPr>
        <p:spPr>
          <a:xfrm>
            <a:off x="5184775" y="4672912"/>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纯音乐-a bright future">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tretch>
            <a:fillRect/>
          </a:stretch>
        </p:blipFill>
        <p:spPr>
          <a:xfrm>
            <a:off x="395605" y="6173340"/>
            <a:ext cx="487363" cy="487363"/>
          </a:xfrm>
          <a:prstGeom prst="rect">
            <a:avLst/>
          </a:prstGeom>
        </p:spPr>
      </p:pic>
      <p:pic>
        <p:nvPicPr>
          <p:cNvPr id="7" name="图片 6" descr="logox"/>
          <p:cNvPicPr>
            <a:picLocks noChangeAspect="1"/>
          </p:cNvPicPr>
          <p:nvPr/>
        </p:nvPicPr>
        <p:blipFill>
          <a:blip r:embed="rId10"/>
          <a:stretch>
            <a:fillRect/>
          </a:stretch>
        </p:blipFill>
        <p:spPr>
          <a:xfrm>
            <a:off x="5556000" y="1384300"/>
            <a:ext cx="1080000" cy="1512000"/>
          </a:xfrm>
          <a:prstGeom prst="rect">
            <a:avLst/>
          </a:prstGeom>
        </p:spPr>
      </p:pic>
      <p:sp>
        <p:nvSpPr>
          <p:cNvPr id="4" name="文本框 3"/>
          <p:cNvSpPr txBox="1"/>
          <p:nvPr/>
        </p:nvSpPr>
        <p:spPr>
          <a:xfrm>
            <a:off x="5410835" y="4954270"/>
            <a:ext cx="1427480" cy="368300"/>
          </a:xfrm>
          <a:prstGeom prst="rect">
            <a:avLst/>
          </a:prstGeom>
          <a:noFill/>
        </p:spPr>
        <p:txBody>
          <a:bodyPr wrap="none" rtlCol="0">
            <a:spAutoFit/>
          </a:bodyPr>
          <a:p>
            <a:r>
              <a:rPr lang="en-US" altLang="zh-CN" b="1">
                <a:solidFill>
                  <a:schemeClr val="bg1"/>
                </a:solidFill>
              </a:rPr>
              <a:t>2020-03-16</a:t>
            </a:r>
            <a:endParaRPr lang="en-US" altLang="zh-CN"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8" decel="100000" fill="hold" nodeType="withEffect">
                                  <p:stCondLst>
                                    <p:cond delay="25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500" fill="hold"/>
                                        <p:tgtEl>
                                          <p:spTgt spid="13"/>
                                        </p:tgtEl>
                                        <p:attrNameLst>
                                          <p:attrName>ppt_x</p:attrName>
                                        </p:attrNameLst>
                                      </p:cBhvr>
                                      <p:tavLst>
                                        <p:tav tm="0">
                                          <p:val>
                                            <p:strVal val="0-#ppt_w/2"/>
                                          </p:val>
                                        </p:tav>
                                        <p:tav tm="100000">
                                          <p:val>
                                            <p:strVal val="#ppt_x"/>
                                          </p:val>
                                        </p:tav>
                                      </p:tavLst>
                                    </p:anim>
                                    <p:anim calcmode="lin" valueType="num">
                                      <p:cBhvr additive="base">
                                        <p:cTn id="10" dur="1500" fill="hold"/>
                                        <p:tgtEl>
                                          <p:spTgt spid="13"/>
                                        </p:tgtEl>
                                        <p:attrNameLst>
                                          <p:attrName>ppt_y</p:attrName>
                                        </p:attrNameLst>
                                      </p:cBhvr>
                                      <p:tavLst>
                                        <p:tav tm="0">
                                          <p:val>
                                            <p:strVal val="#ppt_y"/>
                                          </p:val>
                                        </p:tav>
                                        <p:tav tm="100000">
                                          <p:val>
                                            <p:strVal val="#ppt_y"/>
                                          </p:val>
                                        </p:tav>
                                      </p:tavLst>
                                    </p:anim>
                                    <p:set>
                                      <p:cBhvr>
                                        <p:cTn id="11" dur="1" fill="hold">
                                          <p:stCondLst>
                                            <p:cond delay="0"/>
                                          </p:stCondLst>
                                        </p:cTn>
                                        <p:tgtEl>
                                          <p:spTgt spid="13"/>
                                        </p:tgtEl>
                                        <p:attrNameLst>
                                          <p:attrName>style.visibility</p:attrName>
                                        </p:attrNameLst>
                                      </p:cBhvr>
                                      <p:to>
                                        <p:strVal val="visible"/>
                                      </p:to>
                                    </p:set>
                                    <p:anim to="" calcmode="lin" valueType="num">
                                      <p:cBhvr>
                                        <p:cTn id="12"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13"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14" dur="1500">
                                          <p:stCondLst>
                                            <p:cond delay="0"/>
                                          </p:stCondLst>
                                        </p:cTn>
                                        <p:tgtEl>
                                          <p:spTgt spid="13"/>
                                        </p:tgtEl>
                                      </p:cBhvr>
                                    </p:animEffect>
                                  </p:childTnLst>
                                </p:cTn>
                              </p:par>
                              <p:par>
                                <p:cTn id="15" presetID="2" presetClass="entr" presetSubtype="8" decel="10000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500" fill="hold"/>
                                        <p:tgtEl>
                                          <p:spTgt spid="12"/>
                                        </p:tgtEl>
                                        <p:attrNameLst>
                                          <p:attrName>ppt_x</p:attrName>
                                        </p:attrNameLst>
                                      </p:cBhvr>
                                      <p:tavLst>
                                        <p:tav tm="0">
                                          <p:val>
                                            <p:strVal val="0-#ppt_w/2"/>
                                          </p:val>
                                        </p:tav>
                                        <p:tav tm="100000">
                                          <p:val>
                                            <p:strVal val="#ppt_x"/>
                                          </p:val>
                                        </p:tav>
                                      </p:tavLst>
                                    </p:anim>
                                    <p:anim calcmode="lin" valueType="num">
                                      <p:cBhvr additive="base">
                                        <p:cTn id="18" dur="1500" fill="hold"/>
                                        <p:tgtEl>
                                          <p:spTgt spid="12"/>
                                        </p:tgtEl>
                                        <p:attrNameLst>
                                          <p:attrName>ppt_y</p:attrName>
                                        </p:attrNameLst>
                                      </p:cBhvr>
                                      <p:tavLst>
                                        <p:tav tm="0">
                                          <p:val>
                                            <p:strVal val="#ppt_y"/>
                                          </p:val>
                                        </p:tav>
                                        <p:tav tm="100000">
                                          <p:val>
                                            <p:strVal val="#ppt_y"/>
                                          </p:val>
                                        </p:tav>
                                      </p:tavLst>
                                    </p:anim>
                                    <p:set>
                                      <p:cBhvr>
                                        <p:cTn id="19" dur="1" fill="hold">
                                          <p:stCondLst>
                                            <p:cond delay="0"/>
                                          </p:stCondLst>
                                        </p:cTn>
                                        <p:tgtEl>
                                          <p:spTgt spid="12"/>
                                        </p:tgtEl>
                                        <p:attrNameLst>
                                          <p:attrName>style.visibility</p:attrName>
                                        </p:attrNameLst>
                                      </p:cBhvr>
                                      <p:to>
                                        <p:strVal val="visible"/>
                                      </p:to>
                                    </p:set>
                                    <p:anim to="" calcmode="lin" valueType="num">
                                      <p:cBhvr>
                                        <p:cTn id="20"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21"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22" dur="1500">
                                          <p:stCondLst>
                                            <p:cond delay="0"/>
                                          </p:stCondLst>
                                        </p:cTn>
                                        <p:tgtEl>
                                          <p:spTgt spid="12"/>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nodePh="1">
                                  <p:stCondLst>
                                    <p:cond delay="1500"/>
                                  </p:stCondLst>
                                  <p:endCondLst>
                                    <p:cond evt="begin" delay="0">
                                      <p:tn val="27"/>
                                    </p:cond>
                                  </p:endCondLst>
                                  <p:childTnLst>
                                    <p:set>
                                      <p:cBhvr>
                                        <p:cTn id="28" dur="1" fill="hold">
                                          <p:stCondLst>
                                            <p:cond delay="0"/>
                                          </p:stCondLst>
                                        </p:cTn>
                                        <p:tgtEl>
                                          <p:spTgt spid="11">
                                            <p:txEl>
                                              <p:charRg st="4294967295" end="4294967295"/>
                                            </p:txEl>
                                          </p:spTgt>
                                        </p:tgtEl>
                                        <p:attrNameLst>
                                          <p:attrName>style.visibility</p:attrName>
                                        </p:attrNameLst>
                                      </p:cBhvr>
                                      <p:to>
                                        <p:strVal val="visible"/>
                                      </p:to>
                                    </p:set>
                                    <p:animEffect transition="in" filter="fade">
                                      <p:cBhvr>
                                        <p:cTn id="29" dur="500"/>
                                        <p:tgtEl>
                                          <p:spTgt spid="11">
                                            <p:txEl>
                                              <p:charRg st="4294967295" end="4294967295"/>
                                            </p:txEl>
                                          </p:spTgt>
                                        </p:tgtEl>
                                      </p:cBhvr>
                                    </p:animEffect>
                                  </p:childTnLst>
                                </p:cTn>
                              </p:par>
                              <p:par>
                                <p:cTn id="30" presetID="53" presetClass="entr" presetSubtype="16" fill="hold" grpId="1" nodeType="withEffect" nodePh="1">
                                  <p:stCondLst>
                                    <p:cond delay="1500"/>
                                  </p:stCondLst>
                                  <p:endCondLst>
                                    <p:cond evt="begin" delay="0">
                                      <p:tn val="30"/>
                                    </p:cond>
                                  </p:endCondLst>
                                  <p:childTnLst>
                                    <p:set>
                                      <p:cBhvr>
                                        <p:cTn id="31" dur="1" fill="hold">
                                          <p:stCondLst>
                                            <p:cond delay="0"/>
                                          </p:stCondLst>
                                        </p:cTn>
                                        <p:tgtEl>
                                          <p:spTgt spid="11">
                                            <p:txEl>
                                              <p:charRg st="4294967295" end="4294967295"/>
                                            </p:txEl>
                                          </p:spTgt>
                                        </p:tgtEl>
                                        <p:attrNameLst>
                                          <p:attrName>style.visibility</p:attrName>
                                        </p:attrNameLst>
                                      </p:cBhvr>
                                      <p:to>
                                        <p:strVal val="visible"/>
                                      </p:to>
                                    </p:set>
                                    <p:anim calcmode="lin" valueType="num">
                                      <p:cBhvr>
                                        <p:cTn id="32" dur="500" fill="hold"/>
                                        <p:tgtEl>
                                          <p:spTgt spid="11">
                                            <p:txEl>
                                              <p:charRg st="4294967295" end="4294967295"/>
                                            </p:txEl>
                                          </p:spTgt>
                                        </p:tgtEl>
                                        <p:attrNameLst>
                                          <p:attrName>ppt_w</p:attrName>
                                        </p:attrNameLst>
                                      </p:cBhvr>
                                      <p:tavLst>
                                        <p:tav tm="0">
                                          <p:val>
                                            <p:fltVal val="0"/>
                                          </p:val>
                                        </p:tav>
                                        <p:tav tm="100000">
                                          <p:val>
                                            <p:strVal val="#ppt_w"/>
                                          </p:val>
                                        </p:tav>
                                      </p:tavLst>
                                    </p:anim>
                                    <p:anim calcmode="lin" valueType="num">
                                      <p:cBhvr>
                                        <p:cTn id="33" dur="500" fill="hold"/>
                                        <p:tgtEl>
                                          <p:spTgt spid="11">
                                            <p:txEl>
                                              <p:charRg st="4294967295" end="4294967295"/>
                                            </p:txEl>
                                          </p:spTgt>
                                        </p:tgtEl>
                                        <p:attrNameLst>
                                          <p:attrName>ppt_h</p:attrName>
                                        </p:attrNameLst>
                                      </p:cBhvr>
                                      <p:tavLst>
                                        <p:tav tm="0">
                                          <p:val>
                                            <p:fltVal val="0"/>
                                          </p:val>
                                        </p:tav>
                                        <p:tav tm="100000">
                                          <p:val>
                                            <p:strVal val="#ppt_h"/>
                                          </p:val>
                                        </p:tav>
                                      </p:tavLst>
                                    </p:anim>
                                    <p:animEffect transition="in" filter="fade">
                                      <p:cBhvr>
                                        <p:cTn id="34" dur="500"/>
                                        <p:tgtEl>
                                          <p:spTgt spid="11">
                                            <p:txEl>
                                              <p:charRg st="4294967295" end="4294967295"/>
                                            </p:txEl>
                                          </p:spTgt>
                                        </p:tgtEl>
                                      </p:cBhvr>
                                    </p:animEffect>
                                  </p:childTnLst>
                                </p:cTn>
                              </p:par>
                              <p:par>
                                <p:cTn id="35" presetID="6" presetClass="emph" presetSubtype="0" accel="30000" decel="26000" autoRev="1" fill="hold" grpId="2" nodeType="withEffect" nodePh="1">
                                  <p:stCondLst>
                                    <p:cond delay="1900"/>
                                  </p:stCondLst>
                                  <p:endCondLst>
                                    <p:cond evt="begin" delay="0">
                                      <p:tn val="35"/>
                                    </p:cond>
                                  </p:endCondLst>
                                  <p:childTnLst>
                                    <p:animScale>
                                      <p:cBhvr>
                                        <p:cTn id="36" dur="500" fill="hold"/>
                                        <p:tgtEl>
                                          <p:spTgt spid="11">
                                            <p:txEl>
                                              <p:charRg st="4294967295" end="4294967295"/>
                                            </p:txEl>
                                          </p:spTgt>
                                        </p:tgtEl>
                                      </p:cBhvr>
                                      <p:by x="110000" y="110000"/>
                                    </p:animScale>
                                  </p:childTnLst>
                                </p:cTn>
                              </p:par>
                              <p:par>
                                <p:cTn id="37" presetID="10" presetClass="entr" presetSubtype="0" fill="hold" grpId="0" nodeType="withEffect" nodePh="1">
                                  <p:stCondLst>
                                    <p:cond delay="1500"/>
                                  </p:stCondLst>
                                  <p:endCondLst>
                                    <p:cond evt="begin" delay="0">
                                      <p:tn val="37"/>
                                    </p:cond>
                                  </p:endCondLst>
                                  <p:childTnLst>
                                    <p:set>
                                      <p:cBhvr>
                                        <p:cTn id="38" dur="1" fill="hold">
                                          <p:stCondLst>
                                            <p:cond delay="0"/>
                                          </p:stCondLst>
                                        </p:cTn>
                                        <p:tgtEl>
                                          <p:spTgt spid="8">
                                            <p:txEl>
                                              <p:charRg st="4294967295" end="4294967295"/>
                                            </p:txEl>
                                          </p:spTgt>
                                        </p:tgtEl>
                                        <p:attrNameLst>
                                          <p:attrName>style.visibility</p:attrName>
                                        </p:attrNameLst>
                                      </p:cBhvr>
                                      <p:to>
                                        <p:strVal val="visible"/>
                                      </p:to>
                                    </p:set>
                                    <p:animEffect transition="in" filter="fade">
                                      <p:cBhvr>
                                        <p:cTn id="39" dur="500"/>
                                        <p:tgtEl>
                                          <p:spTgt spid="8">
                                            <p:txEl>
                                              <p:charRg st="4294967295" end="4294967295"/>
                                            </p:txEl>
                                          </p:spTgt>
                                        </p:tgtEl>
                                      </p:cBhvr>
                                    </p:animEffect>
                                  </p:childTnLst>
                                </p:cTn>
                              </p:par>
                              <p:par>
                                <p:cTn id="40" presetID="53" presetClass="entr" presetSubtype="16" fill="hold" grpId="1" nodeType="withEffect" nodePh="1">
                                  <p:stCondLst>
                                    <p:cond delay="1500"/>
                                  </p:stCondLst>
                                  <p:endCondLst>
                                    <p:cond evt="begin" delay="0">
                                      <p:tn val="40"/>
                                    </p:cond>
                                  </p:endCondLst>
                                  <p:childTnLst>
                                    <p:set>
                                      <p:cBhvr>
                                        <p:cTn id="41" dur="1" fill="hold">
                                          <p:stCondLst>
                                            <p:cond delay="0"/>
                                          </p:stCondLst>
                                        </p:cTn>
                                        <p:tgtEl>
                                          <p:spTgt spid="8">
                                            <p:txEl>
                                              <p:charRg st="4294967295" end="4294967295"/>
                                            </p:txEl>
                                          </p:spTgt>
                                        </p:tgtEl>
                                        <p:attrNameLst>
                                          <p:attrName>style.visibility</p:attrName>
                                        </p:attrNameLst>
                                      </p:cBhvr>
                                      <p:to>
                                        <p:strVal val="visible"/>
                                      </p:to>
                                    </p:set>
                                    <p:anim calcmode="lin" valueType="num">
                                      <p:cBhvr>
                                        <p:cTn id="42" dur="500" fill="hold"/>
                                        <p:tgtEl>
                                          <p:spTgt spid="8">
                                            <p:txEl>
                                              <p:charRg st="4294967295" end="4294967295"/>
                                            </p:txEl>
                                          </p:spTgt>
                                        </p:tgtEl>
                                        <p:attrNameLst>
                                          <p:attrName>ppt_w</p:attrName>
                                        </p:attrNameLst>
                                      </p:cBhvr>
                                      <p:tavLst>
                                        <p:tav tm="0">
                                          <p:val>
                                            <p:fltVal val="0"/>
                                          </p:val>
                                        </p:tav>
                                        <p:tav tm="100000">
                                          <p:val>
                                            <p:strVal val="#ppt_w"/>
                                          </p:val>
                                        </p:tav>
                                      </p:tavLst>
                                    </p:anim>
                                    <p:anim calcmode="lin" valueType="num">
                                      <p:cBhvr>
                                        <p:cTn id="43" dur="500" fill="hold"/>
                                        <p:tgtEl>
                                          <p:spTgt spid="8">
                                            <p:txEl>
                                              <p:charRg st="4294967295" end="4294967295"/>
                                            </p:txEl>
                                          </p:spTgt>
                                        </p:tgtEl>
                                        <p:attrNameLst>
                                          <p:attrName>ppt_h</p:attrName>
                                        </p:attrNameLst>
                                      </p:cBhvr>
                                      <p:tavLst>
                                        <p:tav tm="0">
                                          <p:val>
                                            <p:fltVal val="0"/>
                                          </p:val>
                                        </p:tav>
                                        <p:tav tm="100000">
                                          <p:val>
                                            <p:strVal val="#ppt_h"/>
                                          </p:val>
                                        </p:tav>
                                      </p:tavLst>
                                    </p:anim>
                                    <p:animEffect transition="in" filter="fade">
                                      <p:cBhvr>
                                        <p:cTn id="44" dur="500"/>
                                        <p:tgtEl>
                                          <p:spTgt spid="8">
                                            <p:txEl>
                                              <p:charRg st="4294967295" end="4294967295"/>
                                            </p:txEl>
                                          </p:spTgt>
                                        </p:tgtEl>
                                      </p:cBhvr>
                                    </p:animEffect>
                                  </p:childTnLst>
                                </p:cTn>
                              </p:par>
                              <p:par>
                                <p:cTn id="45" presetID="6" presetClass="emph" presetSubtype="0" accel="30000" decel="26000" autoRev="1" fill="hold" grpId="2" nodeType="withEffect" nodePh="1">
                                  <p:stCondLst>
                                    <p:cond delay="1900"/>
                                  </p:stCondLst>
                                  <p:endCondLst>
                                    <p:cond evt="begin" delay="0">
                                      <p:tn val="45"/>
                                    </p:cond>
                                  </p:endCondLst>
                                  <p:childTnLst>
                                    <p:animScale>
                                      <p:cBhvr>
                                        <p:cTn id="46" dur="500" fill="hold"/>
                                        <p:tgtEl>
                                          <p:spTgt spid="8">
                                            <p:txEl>
                                              <p:charRg st="4294967295" end="4294967295"/>
                                            </p:txEl>
                                          </p:spTgt>
                                        </p:tgtEl>
                                      </p:cBhvr>
                                      <p:by x="110000" y="110000"/>
                                    </p:animScale>
                                  </p:childTnLst>
                                </p:cTn>
                              </p:par>
                              <p:par>
                                <p:cTn id="47" presetID="10" presetClass="entr" presetSubtype="0" fill="hold" grpId="0" nodeType="withEffect" nodePh="1">
                                  <p:stCondLst>
                                    <p:cond delay="1500"/>
                                  </p:stCondLst>
                                  <p:endCondLst>
                                    <p:cond evt="begin" delay="0">
                                      <p:tn val="47"/>
                                    </p:cond>
                                  </p:endCondLst>
                                  <p:childTnLst>
                                    <p:set>
                                      <p:cBhvr>
                                        <p:cTn id="48" dur="1" fill="hold">
                                          <p:stCondLst>
                                            <p:cond delay="0"/>
                                          </p:stCondLst>
                                        </p:cTn>
                                        <p:tgtEl>
                                          <p:spTgt spid="15">
                                            <p:txEl>
                                              <p:charRg st="4294967295" end="4294967295"/>
                                            </p:txEl>
                                          </p:spTgt>
                                        </p:tgtEl>
                                        <p:attrNameLst>
                                          <p:attrName>style.visibility</p:attrName>
                                        </p:attrNameLst>
                                      </p:cBhvr>
                                      <p:to>
                                        <p:strVal val="visible"/>
                                      </p:to>
                                    </p:set>
                                    <p:animEffect transition="in" filter="fade">
                                      <p:cBhvr>
                                        <p:cTn id="49" dur="500"/>
                                        <p:tgtEl>
                                          <p:spTgt spid="15">
                                            <p:txEl>
                                              <p:charRg st="4294967295" end="4294967295"/>
                                            </p:txEl>
                                          </p:spTgt>
                                        </p:tgtEl>
                                      </p:cBhvr>
                                    </p:animEffect>
                                  </p:childTnLst>
                                </p:cTn>
                              </p:par>
                              <p:par>
                                <p:cTn id="50" presetID="53" presetClass="entr" presetSubtype="16" fill="hold" grpId="1" nodeType="withEffect" nodePh="1">
                                  <p:stCondLst>
                                    <p:cond delay="1500"/>
                                  </p:stCondLst>
                                  <p:endCondLst>
                                    <p:cond evt="begin" delay="0">
                                      <p:tn val="50"/>
                                    </p:cond>
                                  </p:endCondLst>
                                  <p:childTnLst>
                                    <p:set>
                                      <p:cBhvr>
                                        <p:cTn id="51" dur="1" fill="hold">
                                          <p:stCondLst>
                                            <p:cond delay="0"/>
                                          </p:stCondLst>
                                        </p:cTn>
                                        <p:tgtEl>
                                          <p:spTgt spid="15">
                                            <p:txEl>
                                              <p:charRg st="4294967295" end="4294967295"/>
                                            </p:txEl>
                                          </p:spTgt>
                                        </p:tgtEl>
                                        <p:attrNameLst>
                                          <p:attrName>style.visibility</p:attrName>
                                        </p:attrNameLst>
                                      </p:cBhvr>
                                      <p:to>
                                        <p:strVal val="visible"/>
                                      </p:to>
                                    </p:set>
                                    <p:anim calcmode="lin" valueType="num">
                                      <p:cBhvr>
                                        <p:cTn id="52" dur="500" fill="hold"/>
                                        <p:tgtEl>
                                          <p:spTgt spid="15">
                                            <p:txEl>
                                              <p:charRg st="4294967295" end="4294967295"/>
                                            </p:txEl>
                                          </p:spTgt>
                                        </p:tgtEl>
                                        <p:attrNameLst>
                                          <p:attrName>ppt_w</p:attrName>
                                        </p:attrNameLst>
                                      </p:cBhvr>
                                      <p:tavLst>
                                        <p:tav tm="0">
                                          <p:val>
                                            <p:fltVal val="0"/>
                                          </p:val>
                                        </p:tav>
                                        <p:tav tm="100000">
                                          <p:val>
                                            <p:strVal val="#ppt_w"/>
                                          </p:val>
                                        </p:tav>
                                      </p:tavLst>
                                    </p:anim>
                                    <p:anim calcmode="lin" valueType="num">
                                      <p:cBhvr>
                                        <p:cTn id="53" dur="500" fill="hold"/>
                                        <p:tgtEl>
                                          <p:spTgt spid="15">
                                            <p:txEl>
                                              <p:charRg st="4294967295" end="4294967295"/>
                                            </p:txEl>
                                          </p:spTgt>
                                        </p:tgtEl>
                                        <p:attrNameLst>
                                          <p:attrName>ppt_h</p:attrName>
                                        </p:attrNameLst>
                                      </p:cBhvr>
                                      <p:tavLst>
                                        <p:tav tm="0">
                                          <p:val>
                                            <p:fltVal val="0"/>
                                          </p:val>
                                        </p:tav>
                                        <p:tav tm="100000">
                                          <p:val>
                                            <p:strVal val="#ppt_h"/>
                                          </p:val>
                                        </p:tav>
                                      </p:tavLst>
                                    </p:anim>
                                    <p:animEffect transition="in" filter="fade">
                                      <p:cBhvr>
                                        <p:cTn id="54" dur="500"/>
                                        <p:tgtEl>
                                          <p:spTgt spid="15">
                                            <p:txEl>
                                              <p:charRg st="4294967295" end="4294967295"/>
                                            </p:txEl>
                                          </p:spTgt>
                                        </p:tgtEl>
                                      </p:cBhvr>
                                    </p:animEffect>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15">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111" showWhenStopped="0">
                <p:cTn id="57" fill="hold" display="0">
                  <p:stCondLst>
                    <p:cond delay="indefinite"/>
                  </p:stCondLst>
                  <p:endCondLst>
                    <p:cond evt="onStopAudio" delay="0">
                      <p:tgtEl>
                        <p:sldTgt/>
                      </p:tgtEl>
                    </p:cond>
                  </p:endCondLst>
                </p:cTn>
                <p:tgtEl>
                  <p:spTgt spid="2"/>
                </p:tgtEl>
              </p:cMediaNode>
            </p:audio>
          </p:childTnLst>
        </p:cTn>
      </p:par>
    </p:tnLst>
    <p:bldLst>
      <p:bldP spid="14" grpId="0" animBg="1"/>
      <p:bldP spid="8" grpId="0" bldLvl="0" animBg="1" autoUpdateAnimBg="0"/>
      <p:bldP spid="8" grpId="1" bldLvl="0" animBg="1" autoUpdateAnimBg="0"/>
      <p:bldP spid="8" grpId="2" bldLvl="0" animBg="1" autoUpdateAnimBg="0"/>
      <p:bldP spid="11" grpId="0" bldLvl="0" animBg="1" autoUpdateAnimBg="0"/>
      <p:bldP spid="11" grpId="1" bldLvl="0" animBg="1" autoUpdateAnimBg="0"/>
      <p:bldP spid="11" grpId="2" bldLvl="0" animBg="1" autoUpdateAnimBg="0"/>
      <p:bldP spid="15" grpId="0" bldLvl="0" animBg="1" autoUpdateAnimBg="0"/>
      <p:bldP spid="15" grpId="1" bldLvl="0" animBg="1" autoUpdateAnimBg="0"/>
      <p:bldP spid="15" grpId="2" bldLvl="0" animBg="1" autoUpdateAnimBg="0"/>
      <p:bldP spid="1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技术支持</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7"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图片 1" descr="logo2"/>
          <p:cNvPicPr>
            <a:picLocks noChangeAspect="1"/>
          </p:cNvPicPr>
          <p:nvPr/>
        </p:nvPicPr>
        <p:blipFill>
          <a:blip r:embed="rId1"/>
          <a:stretch>
            <a:fillRect/>
          </a:stretch>
        </p:blipFill>
        <p:spPr>
          <a:xfrm>
            <a:off x="126365" y="127635"/>
            <a:ext cx="432000" cy="432000"/>
          </a:xfrm>
          <a:prstGeom prst="rect">
            <a:avLst/>
          </a:prstGeom>
        </p:spPr>
      </p:pic>
      <p:sp>
        <p:nvSpPr>
          <p:cNvPr id="54" name="PA_库_形状 793"/>
          <p:cNvSpPr/>
          <p:nvPr>
            <p:custDataLst>
              <p:tags r:id="rId2"/>
            </p:custDataLst>
          </p:nvPr>
        </p:nvSpPr>
        <p:spPr>
          <a:xfrm>
            <a:off x="959803" y="341312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服务方式</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5" name="PA_库_形状 793"/>
          <p:cNvSpPr/>
          <p:nvPr>
            <p:custDataLst>
              <p:tags r:id="rId3"/>
            </p:custDataLst>
          </p:nvPr>
        </p:nvSpPr>
        <p:spPr>
          <a:xfrm>
            <a:off x="694690" y="3932555"/>
            <a:ext cx="3230880" cy="2115185"/>
          </a:xfrm>
          <a:prstGeom prst="rect">
            <a:avLst/>
          </a:prstGeom>
          <a:noFill/>
          <a:ln>
            <a:noFill/>
          </a:ln>
        </p:spPr>
        <p:txBody>
          <a:bodyPr lIns="25400" tIns="25400" rIns="25400" bIns="25400" anchor="t" anchorCtr="0">
            <a:noAutofit/>
          </a:bodyPr>
          <a:p>
            <a:pPr lvl="0" algn="l">
              <a:lnSpc>
                <a:spcPct val="150000"/>
              </a:lnSpc>
              <a:buClr>
                <a:srgbClr val="0F1113"/>
              </a:buClr>
              <a:buSzPct val="25000"/>
            </a:pPr>
            <a:r>
              <a:rPr lang="en-US" alt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如</a:t>
            </a:r>
            <a:r>
              <a:rPr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因系统发生问题</a:t>
            </a:r>
            <a:r>
              <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，运维人员会在</a:t>
            </a:r>
            <a:r>
              <a:rPr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48小时内给出解决方案。并尽快修改系统故障。</a:t>
            </a:r>
            <a:endParaRPr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6" name="椭圆 55"/>
          <p:cNvSpPr/>
          <p:nvPr/>
        </p:nvSpPr>
        <p:spPr>
          <a:xfrm>
            <a:off x="1820545" y="2404110"/>
            <a:ext cx="812165" cy="812165"/>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57" name="文本框 56"/>
          <p:cNvSpPr txBox="1"/>
          <p:nvPr/>
        </p:nvSpPr>
        <p:spPr>
          <a:xfrm>
            <a:off x="2048510" y="2580005"/>
            <a:ext cx="356235"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1</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3" name="PA_库_形状 793"/>
          <p:cNvSpPr/>
          <p:nvPr>
            <p:custDataLst>
              <p:tags r:id="rId4"/>
            </p:custDataLst>
          </p:nvPr>
        </p:nvSpPr>
        <p:spPr>
          <a:xfrm>
            <a:off x="4873308" y="341312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服务期限</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 name="PA_库_形状 793"/>
          <p:cNvSpPr/>
          <p:nvPr>
            <p:custDataLst>
              <p:tags r:id="rId5"/>
            </p:custDataLst>
          </p:nvPr>
        </p:nvSpPr>
        <p:spPr>
          <a:xfrm>
            <a:off x="4608195" y="3932555"/>
            <a:ext cx="3230880" cy="2115185"/>
          </a:xfrm>
          <a:prstGeom prst="rect">
            <a:avLst/>
          </a:prstGeom>
          <a:noFill/>
          <a:ln>
            <a:noFill/>
          </a:ln>
        </p:spPr>
        <p:txBody>
          <a:bodyPr lIns="25400" tIns="25400" rIns="25400" bIns="25400" anchor="t" anchorCtr="0">
            <a:noAutofit/>
          </a:bodyPr>
          <a:p>
            <a:pPr lvl="0" algn="l">
              <a:lnSpc>
                <a:spcPct val="150000"/>
              </a:lnSpc>
              <a:buClr>
                <a:srgbClr val="0F1113"/>
              </a:buClr>
              <a:buSzPct val="25000"/>
            </a:pPr>
            <a:r>
              <a:rPr lang="en-US" alt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系统正式上线后免费维护一年，后续维护费用另行商议</a:t>
            </a:r>
            <a:endPar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 name="椭圆 4"/>
          <p:cNvSpPr/>
          <p:nvPr/>
        </p:nvSpPr>
        <p:spPr>
          <a:xfrm>
            <a:off x="5689600" y="2404110"/>
            <a:ext cx="812165" cy="812165"/>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7" name="文本框 6"/>
          <p:cNvSpPr txBox="1"/>
          <p:nvPr/>
        </p:nvSpPr>
        <p:spPr>
          <a:xfrm>
            <a:off x="5917565" y="2580005"/>
            <a:ext cx="356235"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2</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8" name="PA_库_形状 793"/>
          <p:cNvSpPr/>
          <p:nvPr>
            <p:custDataLst>
              <p:tags r:id="rId6"/>
            </p:custDataLst>
          </p:nvPr>
        </p:nvSpPr>
        <p:spPr>
          <a:xfrm>
            <a:off x="8697278" y="3413125"/>
            <a:ext cx="2446020" cy="285750"/>
          </a:xfrm>
          <a:prstGeom prst="rect">
            <a:avLst/>
          </a:prstGeom>
          <a:noFill/>
          <a:ln>
            <a:noFill/>
          </a:ln>
        </p:spPr>
        <p:txBody>
          <a:bodyPr lIns="25400" tIns="25400" rIns="25400" bIns="25400" anchor="t" anchorCtr="0">
            <a:noAutofit/>
          </a:bodyPr>
          <a:p>
            <a:pPr lvl="0" algn="ctr">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服务内容</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9" name="PA_库_形状 793"/>
          <p:cNvSpPr/>
          <p:nvPr>
            <p:custDataLst>
              <p:tags r:id="rId7"/>
            </p:custDataLst>
          </p:nvPr>
        </p:nvSpPr>
        <p:spPr>
          <a:xfrm>
            <a:off x="8432165" y="3932555"/>
            <a:ext cx="3230880" cy="2115185"/>
          </a:xfrm>
          <a:prstGeom prst="rect">
            <a:avLst/>
          </a:prstGeom>
          <a:noFill/>
          <a:ln>
            <a:noFill/>
          </a:ln>
        </p:spPr>
        <p:txBody>
          <a:bodyPr lIns="25400" tIns="25400" rIns="25400" bIns="25400" anchor="t" anchorCtr="0">
            <a:noAutofit/>
          </a:bodyPr>
          <a:p>
            <a:pPr lvl="0" algn="l">
              <a:lnSpc>
                <a:spcPct val="150000"/>
              </a:lnSpc>
              <a:buClr>
                <a:srgbClr val="0F1113"/>
              </a:buClr>
              <a:buSzPct val="25000"/>
            </a:pPr>
            <a:r>
              <a:rPr lang="en-US" alt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       </a:t>
            </a:r>
            <a:r>
              <a:rPr lang="zh-CN" altLang="en-US"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针对已确认的</a:t>
            </a:r>
            <a:r>
              <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项目开发功能进行维护，不额外增加功能。</a:t>
            </a:r>
            <a:endParaRPr lang="zh-CN" sz="14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10" name="椭圆 9"/>
          <p:cNvSpPr/>
          <p:nvPr/>
        </p:nvSpPr>
        <p:spPr>
          <a:xfrm>
            <a:off x="9558655" y="2404110"/>
            <a:ext cx="812165" cy="812165"/>
          </a:xfrm>
          <a:prstGeom prst="ellipse">
            <a:avLst/>
          </a:prstGeom>
          <a:solidFill>
            <a:srgbClr val="4284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284FF"/>
              </a:solidFill>
            </a:endParaRPr>
          </a:p>
        </p:txBody>
      </p:sp>
      <p:sp>
        <p:nvSpPr>
          <p:cNvPr id="11" name="文本框 10"/>
          <p:cNvSpPr txBox="1"/>
          <p:nvPr/>
        </p:nvSpPr>
        <p:spPr>
          <a:xfrm>
            <a:off x="9786620" y="2580005"/>
            <a:ext cx="356235" cy="460375"/>
          </a:xfrm>
          <a:prstGeom prst="rect">
            <a:avLst/>
          </a:prstGeom>
          <a:noFill/>
        </p:spPr>
        <p:txBody>
          <a:bodyPr wrap="square" rtlCol="0">
            <a:spAutoFit/>
          </a:bodyPr>
          <a:p>
            <a:r>
              <a:rPr lang="en-US" altLang="zh-CN" sz="2400" b="1">
                <a:solidFill>
                  <a:schemeClr val="bg1"/>
                </a:solidFill>
                <a:latin typeface="微软雅黑" panose="020B0503020204020204" pitchFamily="34" charset="-122"/>
                <a:ea typeface="微软雅黑" panose="020B0503020204020204" pitchFamily="34" charset="-122"/>
              </a:rPr>
              <a:t>3</a:t>
            </a:r>
            <a:endParaRPr lang="en-US" altLang="zh-CN" sz="2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53" presetClass="entr" presetSubtype="16" fill="hold" grpId="1" nodeType="withEffect">
                                  <p:stCondLst>
                                    <p:cond delay="15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1" nodeType="withEffect">
                                  <p:stCondLst>
                                    <p:cond delay="150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par>
                                <p:cTn id="21" presetID="6" presetClass="emph" presetSubtype="0" accel="30000" decel="26000" autoRev="1" fill="hold" grpId="2" nodeType="withEffect">
                                  <p:stCondLst>
                                    <p:cond delay="1900"/>
                                  </p:stCondLst>
                                  <p:childTnLst>
                                    <p:animScale>
                                      <p:cBhvr>
                                        <p:cTn id="22" dur="500" fill="hold"/>
                                        <p:tgtEl>
                                          <p:spTgt spid="54"/>
                                        </p:tgtEl>
                                      </p:cBhvr>
                                      <p:by x="110000" y="110000"/>
                                    </p:animScale>
                                  </p:childTnLst>
                                </p:cTn>
                              </p:par>
                              <p:par>
                                <p:cTn id="23" presetID="6" presetClass="emph" presetSubtype="0" accel="30000" decel="26000" autoRev="1" fill="hold" grpId="2" nodeType="withEffect">
                                  <p:stCondLst>
                                    <p:cond delay="1900"/>
                                  </p:stCondLst>
                                  <p:childTnLst>
                                    <p:animScale>
                                      <p:cBhvr>
                                        <p:cTn id="24" dur="500" fill="hold"/>
                                        <p:tgtEl>
                                          <p:spTgt spid="55"/>
                                        </p:tgtEl>
                                      </p:cBhvr>
                                      <p:by x="110000" y="110000"/>
                                    </p:animScale>
                                  </p:childTnLst>
                                </p:cTn>
                              </p:par>
                              <p:par>
                                <p:cTn id="25" presetID="10" presetClass="entr" presetSubtype="0" fill="hold" grpId="0" nodeType="withEffect">
                                  <p:stCondLst>
                                    <p:cond delay="1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53" presetClass="entr" presetSubtype="16" fill="hold" grpId="1" nodeType="withEffect">
                                  <p:stCondLst>
                                    <p:cond delay="150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par>
                                <p:cTn id="36" presetID="53" presetClass="entr" presetSubtype="16" fill="hold" grpId="1" nodeType="withEffect">
                                  <p:stCondLst>
                                    <p:cond delay="150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par>
                                <p:cTn id="41" presetID="6" presetClass="emph" presetSubtype="0" accel="30000" decel="26000" autoRev="1" fill="hold" grpId="2" nodeType="withEffect">
                                  <p:stCondLst>
                                    <p:cond delay="1900"/>
                                  </p:stCondLst>
                                  <p:childTnLst>
                                    <p:animScale>
                                      <p:cBhvr>
                                        <p:cTn id="42" dur="500" fill="hold"/>
                                        <p:tgtEl>
                                          <p:spTgt spid="3"/>
                                        </p:tgtEl>
                                      </p:cBhvr>
                                      <p:by x="110000" y="110000"/>
                                    </p:animScale>
                                  </p:childTnLst>
                                </p:cTn>
                              </p:par>
                              <p:par>
                                <p:cTn id="43" presetID="6" presetClass="emph" presetSubtype="0" accel="30000" decel="26000" autoRev="1" fill="hold" grpId="2" nodeType="withEffect">
                                  <p:stCondLst>
                                    <p:cond delay="1900"/>
                                  </p:stCondLst>
                                  <p:childTnLst>
                                    <p:animScale>
                                      <p:cBhvr>
                                        <p:cTn id="44" dur="500" fill="hold"/>
                                        <p:tgtEl>
                                          <p:spTgt spid="4"/>
                                        </p:tgtEl>
                                      </p:cBhvr>
                                      <p:by x="110000" y="110000"/>
                                    </p:animScale>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Effect transition="in" filter="fade">
                                      <p:cBhvr>
                                        <p:cTn id="55" dur="500"/>
                                        <p:tgtEl>
                                          <p:spTgt spid="8"/>
                                        </p:tgtEl>
                                      </p:cBhvr>
                                    </p:animEffect>
                                  </p:childTnLst>
                                </p:cTn>
                              </p:par>
                              <p:par>
                                <p:cTn id="56" presetID="53" presetClass="entr" presetSubtype="16" fill="hold" grpId="1" nodeType="withEffect">
                                  <p:stCondLst>
                                    <p:cond delay="15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6" presetClass="emph" presetSubtype="0" accel="30000" decel="26000" autoRev="1" fill="hold" grpId="2" nodeType="withEffect">
                                  <p:stCondLst>
                                    <p:cond delay="1900"/>
                                  </p:stCondLst>
                                  <p:childTnLst>
                                    <p:animScale>
                                      <p:cBhvr>
                                        <p:cTn id="62" dur="500" fill="hold"/>
                                        <p:tgtEl>
                                          <p:spTgt spid="8"/>
                                        </p:tgtEl>
                                      </p:cBhvr>
                                      <p:by x="110000" y="110000"/>
                                    </p:animScale>
                                  </p:childTnLst>
                                </p:cTn>
                              </p:par>
                              <p:par>
                                <p:cTn id="63" presetID="6" presetClass="emph" presetSubtype="0" accel="30000" decel="26000" autoRev="1" fill="hold" grpId="2" nodeType="withEffect">
                                  <p:stCondLst>
                                    <p:cond delay="1900"/>
                                  </p:stCondLst>
                                  <p:childTnLst>
                                    <p:animScale>
                                      <p:cBhvr>
                                        <p:cTn id="64" dur="5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utoUpdateAnimBg="0"/>
      <p:bldP spid="54" grpId="1" autoUpdateAnimBg="0"/>
      <p:bldP spid="54" grpId="2" autoUpdateAnimBg="0"/>
      <p:bldP spid="55" grpId="0" autoUpdateAnimBg="0"/>
      <p:bldP spid="55" grpId="1" autoUpdateAnimBg="0"/>
      <p:bldP spid="55" grpId="2" autoUpdateAnimBg="0"/>
      <p:bldP spid="3" grpId="0" autoUpdateAnimBg="0"/>
      <p:bldP spid="3" grpId="1" autoUpdateAnimBg="0"/>
      <p:bldP spid="3" grpId="2" autoUpdateAnimBg="0"/>
      <p:bldP spid="4" grpId="0" autoUpdateAnimBg="0"/>
      <p:bldP spid="4" grpId="1" autoUpdateAnimBg="0"/>
      <p:bldP spid="4" grpId="2" autoUpdateAnimBg="0"/>
      <p:bldP spid="8" grpId="0" autoUpdateAnimBg="0"/>
      <p:bldP spid="8" grpId="1" autoUpdateAnimBg="0"/>
      <p:bldP spid="8" grpId="2" autoUpdateAnimBg="0"/>
      <p:bldP spid="9" grpId="0" autoUpdateAnimBg="0"/>
      <p:bldP spid="9" grpId="1" autoUpdateAnimBg="0"/>
      <p:bldP spid="9" grpId="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7" name="Freeform 6"/>
          <p:cNvSpPr/>
          <p:nvPr/>
        </p:nvSpPr>
        <p:spPr bwMode="auto">
          <a:xfrm>
            <a:off x="639445" y="0"/>
            <a:ext cx="10913110" cy="6858000"/>
          </a:xfrm>
          <a:custGeom>
            <a:avLst/>
            <a:gdLst>
              <a:gd name="T0" fmla="*/ 6118 w 6880"/>
              <a:gd name="T1" fmla="*/ 0 h 4320"/>
              <a:gd name="T2" fmla="*/ 763 w 6880"/>
              <a:gd name="T3" fmla="*/ 0 h 4320"/>
              <a:gd name="T4" fmla="*/ 0 w 6880"/>
              <a:gd name="T5" fmla="*/ 2160 h 4320"/>
              <a:gd name="T6" fmla="*/ 763 w 6880"/>
              <a:gd name="T7" fmla="*/ 4320 h 4320"/>
              <a:gd name="T8" fmla="*/ 6118 w 6880"/>
              <a:gd name="T9" fmla="*/ 4320 h 4320"/>
              <a:gd name="T10" fmla="*/ 6880 w 6880"/>
              <a:gd name="T11" fmla="*/ 2160 h 4320"/>
              <a:gd name="T12" fmla="*/ 6118 w 6880"/>
              <a:gd name="T13" fmla="*/ 0 h 4320"/>
            </a:gdLst>
            <a:ahLst/>
            <a:cxnLst>
              <a:cxn ang="0">
                <a:pos x="T0" y="T1"/>
              </a:cxn>
              <a:cxn ang="0">
                <a:pos x="T2" y="T3"/>
              </a:cxn>
              <a:cxn ang="0">
                <a:pos x="T4" y="T5"/>
              </a:cxn>
              <a:cxn ang="0">
                <a:pos x="T6" y="T7"/>
              </a:cxn>
              <a:cxn ang="0">
                <a:pos x="T8" y="T9"/>
              </a:cxn>
              <a:cxn ang="0">
                <a:pos x="T10" y="T11"/>
              </a:cxn>
              <a:cxn ang="0">
                <a:pos x="T12" y="T13"/>
              </a:cxn>
            </a:cxnLst>
            <a:rect l="0" t="0" r="r" b="b"/>
            <a:pathLst>
              <a:path w="6880" h="4320">
                <a:moveTo>
                  <a:pt x="6118" y="0"/>
                </a:moveTo>
                <a:cubicBezTo>
                  <a:pt x="763" y="0"/>
                  <a:pt x="763" y="0"/>
                  <a:pt x="763" y="0"/>
                </a:cubicBezTo>
                <a:cubicBezTo>
                  <a:pt x="286" y="590"/>
                  <a:pt x="0" y="1342"/>
                  <a:pt x="0" y="2160"/>
                </a:cubicBezTo>
                <a:cubicBezTo>
                  <a:pt x="0" y="2978"/>
                  <a:pt x="286" y="3730"/>
                  <a:pt x="763" y="4320"/>
                </a:cubicBezTo>
                <a:cubicBezTo>
                  <a:pt x="6118" y="4320"/>
                  <a:pt x="6118" y="4320"/>
                  <a:pt x="6118" y="4320"/>
                </a:cubicBezTo>
                <a:cubicBezTo>
                  <a:pt x="6595" y="3730"/>
                  <a:pt x="6880" y="2978"/>
                  <a:pt x="6880" y="2160"/>
                </a:cubicBezTo>
                <a:cubicBezTo>
                  <a:pt x="6880" y="1342"/>
                  <a:pt x="6595" y="590"/>
                  <a:pt x="6118" y="0"/>
                </a:cubicBezTo>
                <a:close/>
              </a:path>
            </a:pathLst>
          </a:custGeom>
          <a:solidFill>
            <a:srgbClr val="014B8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8" name="Freeform 7"/>
          <p:cNvSpPr/>
          <p:nvPr/>
        </p:nvSpPr>
        <p:spPr bwMode="auto">
          <a:xfrm>
            <a:off x="1496060" y="0"/>
            <a:ext cx="9199880" cy="6858000"/>
          </a:xfrm>
          <a:custGeom>
            <a:avLst/>
            <a:gdLst>
              <a:gd name="T0" fmla="*/ 5800 w 5800"/>
              <a:gd name="T1" fmla="*/ 2160 h 4320"/>
              <a:gd name="T2" fmla="*/ 4835 w 5800"/>
              <a:gd name="T3" fmla="*/ 4320 h 4320"/>
              <a:gd name="T4" fmla="*/ 965 w 5800"/>
              <a:gd name="T5" fmla="*/ 4320 h 4320"/>
              <a:gd name="T6" fmla="*/ 0 w 5800"/>
              <a:gd name="T7" fmla="*/ 2160 h 4320"/>
              <a:gd name="T8" fmla="*/ 965 w 5800"/>
              <a:gd name="T9" fmla="*/ 0 h 4320"/>
              <a:gd name="T10" fmla="*/ 4835 w 5800"/>
              <a:gd name="T11" fmla="*/ 0 h 4320"/>
              <a:gd name="T12" fmla="*/ 5800 w 5800"/>
              <a:gd name="T13" fmla="*/ 2160 h 4320"/>
            </a:gdLst>
            <a:ahLst/>
            <a:cxnLst>
              <a:cxn ang="0">
                <a:pos x="T0" y="T1"/>
              </a:cxn>
              <a:cxn ang="0">
                <a:pos x="T2" y="T3"/>
              </a:cxn>
              <a:cxn ang="0">
                <a:pos x="T4" y="T5"/>
              </a:cxn>
              <a:cxn ang="0">
                <a:pos x="T6" y="T7"/>
              </a:cxn>
              <a:cxn ang="0">
                <a:pos x="T8" y="T9"/>
              </a:cxn>
              <a:cxn ang="0">
                <a:pos x="T10" y="T11"/>
              </a:cxn>
              <a:cxn ang="0">
                <a:pos x="T12" y="T13"/>
              </a:cxn>
            </a:cxnLst>
            <a:rect l="0" t="0" r="r" b="b"/>
            <a:pathLst>
              <a:path w="5800" h="4320">
                <a:moveTo>
                  <a:pt x="5800" y="2160"/>
                </a:moveTo>
                <a:cubicBezTo>
                  <a:pt x="5800" y="3018"/>
                  <a:pt x="5428" y="3789"/>
                  <a:pt x="4835" y="4320"/>
                </a:cubicBezTo>
                <a:cubicBezTo>
                  <a:pt x="965" y="4320"/>
                  <a:pt x="965" y="4320"/>
                  <a:pt x="965" y="4320"/>
                </a:cubicBezTo>
                <a:cubicBezTo>
                  <a:pt x="373" y="3789"/>
                  <a:pt x="0" y="3018"/>
                  <a:pt x="0" y="2160"/>
                </a:cubicBezTo>
                <a:cubicBezTo>
                  <a:pt x="0" y="1302"/>
                  <a:pt x="373" y="531"/>
                  <a:pt x="965" y="0"/>
                </a:cubicBezTo>
                <a:cubicBezTo>
                  <a:pt x="4835" y="0"/>
                  <a:pt x="4835" y="0"/>
                  <a:pt x="4835" y="0"/>
                </a:cubicBezTo>
                <a:cubicBezTo>
                  <a:pt x="5428" y="531"/>
                  <a:pt x="5800" y="1302"/>
                  <a:pt x="5800" y="2160"/>
                </a:cubicBezTo>
                <a:close/>
              </a:path>
            </a:pathLst>
          </a:custGeom>
          <a:solidFill>
            <a:srgbClr val="014B8A"/>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47" name="Прямоугольник 46"/>
          <p:cNvSpPr/>
          <p:nvPr/>
        </p:nvSpPr>
        <p:spPr>
          <a:xfrm>
            <a:off x="1066800" y="530140"/>
            <a:ext cx="10058400" cy="553085"/>
          </a:xfrm>
          <a:prstGeom prst="rect">
            <a:avLst/>
          </a:prstGeom>
        </p:spPr>
        <p:txBody>
          <a:bodyPr wrap="square" anchor="ctr">
            <a:spAutoFit/>
          </a:bodyPr>
          <a:lstStyle/>
          <a:p>
            <a:pPr algn="ctr"/>
            <a:r>
              <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应用技术</a:t>
            </a:r>
            <a:endParaRPr lang="zh-CN" altLang="en-US" sz="3000" spc="15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endParaRPr>
          </a:p>
        </p:txBody>
      </p:sp>
      <p:pic>
        <p:nvPicPr>
          <p:cNvPr id="73" name="图片占位符 72"/>
          <p:cNvPicPr>
            <a:picLocks noGrp="1" noChangeAspect="1"/>
          </p:cNvPicPr>
          <p:nvPr>
            <p:ph type="pic" sz="quarter" idx="10"/>
          </p:nvPr>
        </p:nvPicPr>
        <p:blipFill>
          <a:blip r:embed="rId1" cstate="print">
            <a:grayscl/>
            <a:extLst>
              <a:ext uri="{28A0092B-C50C-407E-A947-70E740481C1C}">
                <a14:useLocalDpi xmlns:a14="http://schemas.microsoft.com/office/drawing/2010/main" val="0"/>
              </a:ext>
            </a:extLst>
          </a:blip>
          <a:srcRect l="10000" t="13594" r="10000" b="13594"/>
          <a:stretch>
            <a:fillRect/>
          </a:stretch>
        </p:blipFill>
        <p:spPr>
          <a:xfrm>
            <a:off x="5373370" y="2461260"/>
            <a:ext cx="1449705" cy="1449705"/>
          </a:xfrm>
          <a:prstGeom prst="ellipse">
            <a:avLst/>
          </a:prstGeom>
          <a:noFill/>
        </p:spPr>
      </p:pic>
      <p:sp>
        <p:nvSpPr>
          <p:cNvPr id="11" name="Rectangle 72"/>
          <p:cNvSpPr/>
          <p:nvPr/>
        </p:nvSpPr>
        <p:spPr bwMode="auto">
          <a:xfrm>
            <a:off x="5976620" y="3969385"/>
            <a:ext cx="232410" cy="238125"/>
          </a:xfrm>
          <a:prstGeom prst="rect">
            <a:avLst/>
          </a:prstGeom>
          <a:solidFill>
            <a:schemeClr val="accent1">
              <a:lumMod val="60000"/>
              <a:lumOff val="40000"/>
            </a:schemeClr>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2" name="Rectangle 73"/>
          <p:cNvSpPr/>
          <p:nvPr/>
        </p:nvSpPr>
        <p:spPr bwMode="auto">
          <a:xfrm>
            <a:off x="5858510" y="4175760"/>
            <a:ext cx="474345" cy="1018540"/>
          </a:xfrm>
          <a:prstGeom prst="rect">
            <a:avLst/>
          </a:prstGeom>
          <a:solidFill>
            <a:srgbClr val="001D4A"/>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68" name="Freeform: Shape 74"/>
          <p:cNvSpPr/>
          <p:nvPr/>
        </p:nvSpPr>
        <p:spPr bwMode="auto">
          <a:xfrm>
            <a:off x="5254625" y="2343150"/>
            <a:ext cx="1682750" cy="1682750"/>
          </a:xfrm>
          <a:custGeom>
            <a:avLst/>
            <a:gdLst/>
            <a:ahLst/>
            <a:cxnLst>
              <a:cxn ang="0">
                <a:pos x="538" y="1076"/>
              </a:cxn>
              <a:cxn ang="0">
                <a:pos x="0" y="538"/>
              </a:cxn>
              <a:cxn ang="0">
                <a:pos x="538" y="0"/>
              </a:cxn>
              <a:cxn ang="0">
                <a:pos x="1076" y="538"/>
              </a:cxn>
              <a:cxn ang="0">
                <a:pos x="538" y="1076"/>
              </a:cxn>
              <a:cxn ang="0">
                <a:pos x="538" y="80"/>
              </a:cxn>
              <a:cxn ang="0">
                <a:pos x="80" y="538"/>
              </a:cxn>
              <a:cxn ang="0">
                <a:pos x="538" y="996"/>
              </a:cxn>
              <a:cxn ang="0">
                <a:pos x="996" y="538"/>
              </a:cxn>
              <a:cxn ang="0">
                <a:pos x="538" y="80"/>
              </a:cxn>
            </a:cxnLst>
            <a:rect l="0" t="0" r="r" b="b"/>
            <a:pathLst>
              <a:path w="1076" h="1076">
                <a:moveTo>
                  <a:pt x="538" y="1076"/>
                </a:moveTo>
                <a:cubicBezTo>
                  <a:pt x="241" y="1076"/>
                  <a:pt x="0" y="835"/>
                  <a:pt x="0" y="538"/>
                </a:cubicBezTo>
                <a:cubicBezTo>
                  <a:pt x="0" y="242"/>
                  <a:pt x="241" y="0"/>
                  <a:pt x="538" y="0"/>
                </a:cubicBezTo>
                <a:cubicBezTo>
                  <a:pt x="835" y="0"/>
                  <a:pt x="1076" y="242"/>
                  <a:pt x="1076" y="538"/>
                </a:cubicBezTo>
                <a:cubicBezTo>
                  <a:pt x="1076" y="835"/>
                  <a:pt x="835" y="1076"/>
                  <a:pt x="538" y="1076"/>
                </a:cubicBezTo>
                <a:close/>
                <a:moveTo>
                  <a:pt x="538" y="80"/>
                </a:moveTo>
                <a:cubicBezTo>
                  <a:pt x="286" y="80"/>
                  <a:pt x="80" y="286"/>
                  <a:pt x="80" y="538"/>
                </a:cubicBezTo>
                <a:cubicBezTo>
                  <a:pt x="80" y="791"/>
                  <a:pt x="286" y="996"/>
                  <a:pt x="538" y="996"/>
                </a:cubicBezTo>
                <a:cubicBezTo>
                  <a:pt x="791" y="996"/>
                  <a:pt x="996" y="791"/>
                  <a:pt x="996" y="538"/>
                </a:cubicBezTo>
                <a:cubicBezTo>
                  <a:pt x="996" y="286"/>
                  <a:pt x="791" y="80"/>
                  <a:pt x="538" y="80"/>
                </a:cubicBezTo>
                <a:close/>
              </a:path>
            </a:pathLst>
          </a:custGeom>
          <a:solidFill>
            <a:schemeClr val="accent1">
              <a:lumMod val="40000"/>
              <a:lumOff val="60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000000"/>
              </a:solidFill>
              <a:effectLst/>
              <a:uLnTx/>
              <a:uFillTx/>
              <a:latin typeface="等线" panose="02010600030101010101" charset="-122"/>
              <a:ea typeface="+mn-ea"/>
              <a:cs typeface="+mn-cs"/>
            </a:endParaRPr>
          </a:p>
        </p:txBody>
      </p:sp>
      <p:sp>
        <p:nvSpPr>
          <p:cNvPr id="53" name="Freeform: Shape 76"/>
          <p:cNvSpPr/>
          <p:nvPr/>
        </p:nvSpPr>
        <p:spPr bwMode="auto">
          <a:xfrm>
            <a:off x="6089650" y="5086985"/>
            <a:ext cx="600710" cy="542290"/>
          </a:xfrm>
          <a:custGeom>
            <a:avLst/>
            <a:gdLst/>
            <a:ahLst/>
            <a:cxnLst>
              <a:cxn ang="0">
                <a:pos x="383" y="0"/>
              </a:cxn>
              <a:cxn ang="0">
                <a:pos x="200" y="198"/>
              </a:cxn>
              <a:cxn ang="0">
                <a:pos x="200" y="347"/>
              </a:cxn>
              <a:cxn ang="0">
                <a:pos x="0" y="347"/>
              </a:cxn>
              <a:cxn ang="0">
                <a:pos x="0" y="90"/>
              </a:cxn>
              <a:cxn ang="0">
                <a:pos x="383" y="0"/>
              </a:cxn>
            </a:cxnLst>
            <a:rect l="0" t="0" r="r" b="b"/>
            <a:pathLst>
              <a:path w="383" h="347">
                <a:moveTo>
                  <a:pt x="383" y="0"/>
                </a:moveTo>
                <a:cubicBezTo>
                  <a:pt x="383" y="0"/>
                  <a:pt x="352" y="89"/>
                  <a:pt x="200" y="198"/>
                </a:cubicBezTo>
                <a:cubicBezTo>
                  <a:pt x="200" y="347"/>
                  <a:pt x="200" y="347"/>
                  <a:pt x="200" y="347"/>
                </a:cubicBezTo>
                <a:cubicBezTo>
                  <a:pt x="0" y="347"/>
                  <a:pt x="0" y="347"/>
                  <a:pt x="0" y="347"/>
                </a:cubicBezTo>
                <a:cubicBezTo>
                  <a:pt x="0" y="90"/>
                  <a:pt x="0" y="90"/>
                  <a:pt x="0" y="90"/>
                </a:cubicBezTo>
                <a:lnTo>
                  <a:pt x="383" y="0"/>
                </a:lnTo>
                <a:close/>
              </a:path>
            </a:pathLst>
          </a:custGeom>
          <a:solidFill>
            <a:schemeClr val="accent1">
              <a:lumMod val="40000"/>
              <a:lumOff val="60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4" name="Freeform: Shape 77"/>
          <p:cNvSpPr/>
          <p:nvPr/>
        </p:nvSpPr>
        <p:spPr bwMode="auto">
          <a:xfrm>
            <a:off x="6074410" y="4166235"/>
            <a:ext cx="640080" cy="422275"/>
          </a:xfrm>
          <a:custGeom>
            <a:avLst/>
            <a:gdLst/>
            <a:ahLst/>
            <a:cxnLst>
              <a:cxn ang="0">
                <a:pos x="395" y="56"/>
              </a:cxn>
              <a:cxn ang="0">
                <a:pos x="353" y="150"/>
              </a:cxn>
              <a:cxn ang="0">
                <a:pos x="108" y="256"/>
              </a:cxn>
              <a:cxn ang="0">
                <a:pos x="15" y="213"/>
              </a:cxn>
              <a:cxn ang="0">
                <a:pos x="15" y="213"/>
              </a:cxn>
              <a:cxn ang="0">
                <a:pos x="57" y="119"/>
              </a:cxn>
              <a:cxn ang="0">
                <a:pos x="302" y="14"/>
              </a:cxn>
              <a:cxn ang="0">
                <a:pos x="395" y="56"/>
              </a:cxn>
            </a:cxnLst>
            <a:rect l="0" t="0" r="r" b="b"/>
            <a:pathLst>
              <a:path w="409" h="270">
                <a:moveTo>
                  <a:pt x="395" y="56"/>
                </a:moveTo>
                <a:cubicBezTo>
                  <a:pt x="409" y="94"/>
                  <a:pt x="390" y="136"/>
                  <a:pt x="353" y="150"/>
                </a:cubicBezTo>
                <a:cubicBezTo>
                  <a:pt x="108" y="256"/>
                  <a:pt x="108" y="256"/>
                  <a:pt x="108" y="256"/>
                </a:cubicBezTo>
                <a:cubicBezTo>
                  <a:pt x="71" y="270"/>
                  <a:pt x="29" y="250"/>
                  <a:pt x="15" y="213"/>
                </a:cubicBezTo>
                <a:cubicBezTo>
                  <a:pt x="15" y="213"/>
                  <a:pt x="15" y="213"/>
                  <a:pt x="15" y="213"/>
                </a:cubicBezTo>
                <a:cubicBezTo>
                  <a:pt x="0" y="175"/>
                  <a:pt x="20" y="133"/>
                  <a:pt x="57" y="119"/>
                </a:cubicBezTo>
                <a:cubicBezTo>
                  <a:pt x="302" y="14"/>
                  <a:pt x="302" y="14"/>
                  <a:pt x="302" y="14"/>
                </a:cubicBezTo>
                <a:cubicBezTo>
                  <a:pt x="339" y="0"/>
                  <a:pt x="381" y="19"/>
                  <a:pt x="395" y="56"/>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5" name="Freeform: Shape 78"/>
          <p:cNvSpPr/>
          <p:nvPr/>
        </p:nvSpPr>
        <p:spPr bwMode="auto">
          <a:xfrm>
            <a:off x="6108065" y="4370705"/>
            <a:ext cx="140970" cy="196850"/>
          </a:xfrm>
          <a:custGeom>
            <a:avLst/>
            <a:gdLst/>
            <a:ahLst/>
            <a:cxnLst>
              <a:cxn ang="0">
                <a:pos x="12" y="78"/>
              </a:cxn>
              <a:cxn ang="0">
                <a:pos x="47" y="0"/>
              </a:cxn>
              <a:cxn ang="0">
                <a:pos x="90" y="114"/>
              </a:cxn>
              <a:cxn ang="0">
                <a:pos x="12" y="78"/>
              </a:cxn>
            </a:cxnLst>
            <a:rect l="0" t="0" r="r" b="b"/>
            <a:pathLst>
              <a:path w="90" h="126">
                <a:moveTo>
                  <a:pt x="12" y="78"/>
                </a:moveTo>
                <a:cubicBezTo>
                  <a:pt x="0" y="47"/>
                  <a:pt x="16" y="12"/>
                  <a:pt x="47" y="0"/>
                </a:cubicBezTo>
                <a:cubicBezTo>
                  <a:pt x="90" y="114"/>
                  <a:pt x="90" y="114"/>
                  <a:pt x="90" y="114"/>
                </a:cubicBezTo>
                <a:cubicBezTo>
                  <a:pt x="58" y="126"/>
                  <a:pt x="23" y="110"/>
                  <a:pt x="12" y="78"/>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6" name="Freeform: Shape 79"/>
          <p:cNvSpPr/>
          <p:nvPr/>
        </p:nvSpPr>
        <p:spPr bwMode="auto">
          <a:xfrm>
            <a:off x="6089650" y="4408170"/>
            <a:ext cx="640080" cy="422275"/>
          </a:xfrm>
          <a:custGeom>
            <a:avLst/>
            <a:gdLst/>
            <a:ahLst/>
            <a:cxnLst>
              <a:cxn ang="0">
                <a:pos x="395" y="57"/>
              </a:cxn>
              <a:cxn ang="0">
                <a:pos x="352" y="151"/>
              </a:cxn>
              <a:cxn ang="0">
                <a:pos x="108" y="256"/>
              </a:cxn>
              <a:cxn ang="0">
                <a:pos x="14" y="214"/>
              </a:cxn>
              <a:cxn ang="0">
                <a:pos x="14" y="214"/>
              </a:cxn>
              <a:cxn ang="0">
                <a:pos x="57" y="120"/>
              </a:cxn>
              <a:cxn ang="0">
                <a:pos x="301" y="15"/>
              </a:cxn>
              <a:cxn ang="0">
                <a:pos x="395" y="57"/>
              </a:cxn>
            </a:cxnLst>
            <a:rect l="0" t="0" r="r" b="b"/>
            <a:pathLst>
              <a:path w="409" h="271">
                <a:moveTo>
                  <a:pt x="395" y="57"/>
                </a:moveTo>
                <a:cubicBezTo>
                  <a:pt x="409" y="95"/>
                  <a:pt x="390" y="137"/>
                  <a:pt x="352" y="151"/>
                </a:cubicBezTo>
                <a:cubicBezTo>
                  <a:pt x="108" y="256"/>
                  <a:pt x="108" y="256"/>
                  <a:pt x="108" y="256"/>
                </a:cubicBezTo>
                <a:cubicBezTo>
                  <a:pt x="70" y="271"/>
                  <a:pt x="28" y="251"/>
                  <a:pt x="14" y="214"/>
                </a:cubicBezTo>
                <a:cubicBezTo>
                  <a:pt x="14" y="214"/>
                  <a:pt x="14" y="214"/>
                  <a:pt x="14" y="214"/>
                </a:cubicBezTo>
                <a:cubicBezTo>
                  <a:pt x="0" y="176"/>
                  <a:pt x="19" y="134"/>
                  <a:pt x="57" y="120"/>
                </a:cubicBezTo>
                <a:cubicBezTo>
                  <a:pt x="301" y="15"/>
                  <a:pt x="301" y="15"/>
                  <a:pt x="301" y="15"/>
                </a:cubicBezTo>
                <a:cubicBezTo>
                  <a:pt x="339" y="0"/>
                  <a:pt x="381" y="20"/>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7" name="Freeform: Shape 80"/>
          <p:cNvSpPr/>
          <p:nvPr/>
        </p:nvSpPr>
        <p:spPr bwMode="auto">
          <a:xfrm>
            <a:off x="6123305" y="4605020"/>
            <a:ext cx="140970" cy="196850"/>
          </a:xfrm>
          <a:custGeom>
            <a:avLst/>
            <a:gdLst/>
            <a:ahLst/>
            <a:cxnLst>
              <a:cxn ang="0">
                <a:pos x="12" y="79"/>
              </a:cxn>
              <a:cxn ang="0">
                <a:pos x="48" y="0"/>
              </a:cxn>
              <a:cxn ang="0">
                <a:pos x="90" y="114"/>
              </a:cxn>
              <a:cxn ang="0">
                <a:pos x="12" y="79"/>
              </a:cxn>
            </a:cxnLst>
            <a:rect l="0" t="0" r="r" b="b"/>
            <a:pathLst>
              <a:path w="90" h="126">
                <a:moveTo>
                  <a:pt x="12" y="79"/>
                </a:moveTo>
                <a:cubicBezTo>
                  <a:pt x="0" y="47"/>
                  <a:pt x="16" y="12"/>
                  <a:pt x="48" y="0"/>
                </a:cubicBezTo>
                <a:cubicBezTo>
                  <a:pt x="90" y="114"/>
                  <a:pt x="90" y="114"/>
                  <a:pt x="90" y="114"/>
                </a:cubicBezTo>
                <a:cubicBezTo>
                  <a:pt x="59" y="126"/>
                  <a:pt x="24" y="110"/>
                  <a:pt x="12" y="79"/>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58" name="Freeform: Shape 81"/>
          <p:cNvSpPr/>
          <p:nvPr/>
        </p:nvSpPr>
        <p:spPr bwMode="auto">
          <a:xfrm>
            <a:off x="5571490" y="4421505"/>
            <a:ext cx="840740" cy="1207770"/>
          </a:xfrm>
          <a:custGeom>
            <a:avLst/>
            <a:gdLst/>
            <a:ahLst/>
            <a:cxnLst>
              <a:cxn ang="0">
                <a:pos x="485" y="66"/>
              </a:cxn>
              <a:cxn ang="0">
                <a:pos x="357" y="9"/>
              </a:cxn>
              <a:cxn ang="0">
                <a:pos x="275" y="5"/>
              </a:cxn>
              <a:cxn ang="0">
                <a:pos x="140" y="5"/>
              </a:cxn>
              <a:cxn ang="0">
                <a:pos x="85" y="5"/>
              </a:cxn>
              <a:cxn ang="0">
                <a:pos x="0" y="80"/>
              </a:cxn>
              <a:cxn ang="0">
                <a:pos x="0" y="136"/>
              </a:cxn>
              <a:cxn ang="0">
                <a:pos x="0" y="540"/>
              </a:cxn>
              <a:cxn ang="0">
                <a:pos x="124" y="675"/>
              </a:cxn>
              <a:cxn ang="0">
                <a:pos x="124" y="773"/>
              </a:cxn>
              <a:cxn ang="0">
                <a:pos x="344" y="773"/>
              </a:cxn>
              <a:cxn ang="0">
                <a:pos x="344" y="596"/>
              </a:cxn>
              <a:cxn ang="0">
                <a:pos x="344" y="552"/>
              </a:cxn>
              <a:cxn ang="0">
                <a:pos x="188" y="148"/>
              </a:cxn>
              <a:cxn ang="0">
                <a:pos x="315" y="151"/>
              </a:cxn>
              <a:cxn ang="0">
                <a:pos x="424" y="198"/>
              </a:cxn>
              <a:cxn ang="0">
                <a:pos x="521" y="162"/>
              </a:cxn>
              <a:cxn ang="0">
                <a:pos x="485" y="66"/>
              </a:cxn>
            </a:cxnLst>
            <a:rect l="0" t="0" r="r" b="b"/>
            <a:pathLst>
              <a:path w="538" h="773">
                <a:moveTo>
                  <a:pt x="485" y="66"/>
                </a:moveTo>
                <a:cubicBezTo>
                  <a:pt x="357" y="9"/>
                  <a:pt x="357" y="9"/>
                  <a:pt x="357" y="9"/>
                </a:cubicBezTo>
                <a:cubicBezTo>
                  <a:pt x="338" y="0"/>
                  <a:pt x="284" y="5"/>
                  <a:pt x="275" y="5"/>
                </a:cubicBezTo>
                <a:cubicBezTo>
                  <a:pt x="140" y="5"/>
                  <a:pt x="140" y="5"/>
                  <a:pt x="140" y="5"/>
                </a:cubicBezTo>
                <a:cubicBezTo>
                  <a:pt x="85" y="5"/>
                  <a:pt x="85" y="5"/>
                  <a:pt x="85" y="5"/>
                </a:cubicBezTo>
                <a:cubicBezTo>
                  <a:pt x="41" y="5"/>
                  <a:pt x="0" y="35"/>
                  <a:pt x="0" y="80"/>
                </a:cubicBezTo>
                <a:cubicBezTo>
                  <a:pt x="0" y="136"/>
                  <a:pt x="0" y="136"/>
                  <a:pt x="0" y="136"/>
                </a:cubicBezTo>
                <a:cubicBezTo>
                  <a:pt x="0" y="540"/>
                  <a:pt x="0" y="540"/>
                  <a:pt x="0" y="540"/>
                </a:cubicBezTo>
                <a:cubicBezTo>
                  <a:pt x="0" y="610"/>
                  <a:pt x="56" y="669"/>
                  <a:pt x="124" y="675"/>
                </a:cubicBezTo>
                <a:cubicBezTo>
                  <a:pt x="124" y="773"/>
                  <a:pt x="124" y="773"/>
                  <a:pt x="124" y="773"/>
                </a:cubicBezTo>
                <a:cubicBezTo>
                  <a:pt x="344" y="773"/>
                  <a:pt x="344" y="773"/>
                  <a:pt x="344" y="773"/>
                </a:cubicBezTo>
                <a:cubicBezTo>
                  <a:pt x="344" y="596"/>
                  <a:pt x="344" y="596"/>
                  <a:pt x="344" y="596"/>
                </a:cubicBezTo>
                <a:cubicBezTo>
                  <a:pt x="344" y="552"/>
                  <a:pt x="344" y="552"/>
                  <a:pt x="344" y="552"/>
                </a:cubicBezTo>
                <a:cubicBezTo>
                  <a:pt x="344" y="303"/>
                  <a:pt x="188" y="148"/>
                  <a:pt x="188" y="148"/>
                </a:cubicBezTo>
                <a:cubicBezTo>
                  <a:pt x="188" y="148"/>
                  <a:pt x="283" y="147"/>
                  <a:pt x="315" y="151"/>
                </a:cubicBezTo>
                <a:cubicBezTo>
                  <a:pt x="349" y="155"/>
                  <a:pt x="424" y="198"/>
                  <a:pt x="424" y="198"/>
                </a:cubicBezTo>
                <a:cubicBezTo>
                  <a:pt x="461" y="215"/>
                  <a:pt x="504" y="199"/>
                  <a:pt x="521" y="162"/>
                </a:cubicBezTo>
                <a:cubicBezTo>
                  <a:pt x="538" y="126"/>
                  <a:pt x="522" y="83"/>
                  <a:pt x="485" y="66"/>
                </a:cubicBezTo>
                <a:close/>
              </a:path>
            </a:pathLst>
          </a:custGeom>
          <a:solidFill>
            <a:schemeClr val="bg1"/>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3" name="Freeform: Shape 82"/>
          <p:cNvSpPr/>
          <p:nvPr/>
        </p:nvSpPr>
        <p:spPr bwMode="auto">
          <a:xfrm>
            <a:off x="6239510" y="4539615"/>
            <a:ext cx="144780" cy="189230"/>
          </a:xfrm>
          <a:custGeom>
            <a:avLst/>
            <a:gdLst/>
            <a:ahLst/>
            <a:cxnLst>
              <a:cxn ang="0">
                <a:pos x="78" y="79"/>
              </a:cxn>
              <a:cxn ang="0">
                <a:pos x="0" y="108"/>
              </a:cxn>
              <a:cxn ang="0">
                <a:pos x="49" y="0"/>
              </a:cxn>
              <a:cxn ang="0">
                <a:pos x="78" y="79"/>
              </a:cxn>
            </a:cxnLst>
            <a:rect l="0" t="0" r="r" b="b"/>
            <a:pathLst>
              <a:path w="92" h="122">
                <a:moveTo>
                  <a:pt x="78" y="79"/>
                </a:moveTo>
                <a:cubicBezTo>
                  <a:pt x="65" y="109"/>
                  <a:pt x="30" y="122"/>
                  <a:pt x="0" y="108"/>
                </a:cubicBezTo>
                <a:cubicBezTo>
                  <a:pt x="49" y="0"/>
                  <a:pt x="49" y="0"/>
                  <a:pt x="49" y="0"/>
                </a:cubicBezTo>
                <a:cubicBezTo>
                  <a:pt x="79" y="14"/>
                  <a:pt x="92" y="49"/>
                  <a:pt x="78" y="79"/>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4" name="Rectangle 83"/>
          <p:cNvSpPr/>
          <p:nvPr/>
        </p:nvSpPr>
        <p:spPr bwMode="auto">
          <a:xfrm>
            <a:off x="5713730" y="5610225"/>
            <a:ext cx="758190" cy="506730"/>
          </a:xfrm>
          <a:prstGeom prst="rect">
            <a:avLst/>
          </a:prstGeom>
          <a:solidFill>
            <a:schemeClr val="accent1">
              <a:lumMod val="60000"/>
              <a:lumOff val="40000"/>
            </a:schemeClr>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5" name="Rectangle 84"/>
          <p:cNvSpPr/>
          <p:nvPr/>
        </p:nvSpPr>
        <p:spPr bwMode="auto">
          <a:xfrm>
            <a:off x="6108065" y="5610225"/>
            <a:ext cx="363855" cy="506730"/>
          </a:xfrm>
          <a:prstGeom prst="rect">
            <a:avLst/>
          </a:prstGeom>
          <a:solidFill>
            <a:schemeClr val="accent1"/>
          </a:solid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6" name="Freeform: Shape 85"/>
          <p:cNvSpPr/>
          <p:nvPr/>
        </p:nvSpPr>
        <p:spPr bwMode="auto">
          <a:xfrm>
            <a:off x="6098540" y="4650105"/>
            <a:ext cx="640080" cy="422275"/>
          </a:xfrm>
          <a:custGeom>
            <a:avLst/>
            <a:gdLst/>
            <a:ahLst/>
            <a:cxnLst>
              <a:cxn ang="0">
                <a:pos x="395" y="57"/>
              </a:cxn>
              <a:cxn ang="0">
                <a:pos x="352" y="151"/>
              </a:cxn>
              <a:cxn ang="0">
                <a:pos x="107" y="256"/>
              </a:cxn>
              <a:cxn ang="0">
                <a:pos x="14" y="214"/>
              </a:cxn>
              <a:cxn ang="0">
                <a:pos x="14" y="214"/>
              </a:cxn>
              <a:cxn ang="0">
                <a:pos x="56" y="120"/>
              </a:cxn>
              <a:cxn ang="0">
                <a:pos x="301" y="14"/>
              </a:cxn>
              <a:cxn ang="0">
                <a:pos x="395" y="57"/>
              </a:cxn>
            </a:cxnLst>
            <a:rect l="0" t="0" r="r" b="b"/>
            <a:pathLst>
              <a:path w="409" h="270">
                <a:moveTo>
                  <a:pt x="395" y="57"/>
                </a:moveTo>
                <a:cubicBezTo>
                  <a:pt x="409" y="95"/>
                  <a:pt x="389" y="137"/>
                  <a:pt x="352" y="151"/>
                </a:cubicBezTo>
                <a:cubicBezTo>
                  <a:pt x="107" y="256"/>
                  <a:pt x="107" y="256"/>
                  <a:pt x="107" y="256"/>
                </a:cubicBezTo>
                <a:cubicBezTo>
                  <a:pt x="70" y="270"/>
                  <a:pt x="28" y="251"/>
                  <a:pt x="14" y="214"/>
                </a:cubicBezTo>
                <a:cubicBezTo>
                  <a:pt x="14" y="214"/>
                  <a:pt x="14" y="214"/>
                  <a:pt x="14" y="214"/>
                </a:cubicBezTo>
                <a:cubicBezTo>
                  <a:pt x="0" y="176"/>
                  <a:pt x="19" y="134"/>
                  <a:pt x="56" y="120"/>
                </a:cubicBezTo>
                <a:cubicBezTo>
                  <a:pt x="301" y="14"/>
                  <a:pt x="301" y="14"/>
                  <a:pt x="301" y="14"/>
                </a:cubicBezTo>
                <a:cubicBezTo>
                  <a:pt x="339" y="0"/>
                  <a:pt x="380" y="19"/>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7" name="Freeform: Shape 86"/>
          <p:cNvSpPr/>
          <p:nvPr/>
        </p:nvSpPr>
        <p:spPr bwMode="auto">
          <a:xfrm>
            <a:off x="6125210" y="4854575"/>
            <a:ext cx="135255" cy="189230"/>
          </a:xfrm>
          <a:custGeom>
            <a:avLst/>
            <a:gdLst/>
            <a:ahLst/>
            <a:cxnLst>
              <a:cxn ang="0">
                <a:pos x="12" y="76"/>
              </a:cxn>
              <a:cxn ang="0">
                <a:pos x="46" y="0"/>
              </a:cxn>
              <a:cxn ang="0">
                <a:pos x="87" y="110"/>
              </a:cxn>
              <a:cxn ang="0">
                <a:pos x="12" y="76"/>
              </a:cxn>
            </a:cxnLst>
            <a:rect l="0" t="0" r="r" b="b"/>
            <a:pathLst>
              <a:path w="87" h="121">
                <a:moveTo>
                  <a:pt x="12" y="76"/>
                </a:moveTo>
                <a:cubicBezTo>
                  <a:pt x="0" y="45"/>
                  <a:pt x="16" y="11"/>
                  <a:pt x="46" y="0"/>
                </a:cubicBezTo>
                <a:cubicBezTo>
                  <a:pt x="87" y="110"/>
                  <a:pt x="87" y="110"/>
                  <a:pt x="87" y="110"/>
                </a:cubicBezTo>
                <a:cubicBezTo>
                  <a:pt x="57" y="121"/>
                  <a:pt x="23" y="106"/>
                  <a:pt x="12" y="76"/>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8" name="Freeform: Shape 87"/>
          <p:cNvSpPr/>
          <p:nvPr/>
        </p:nvSpPr>
        <p:spPr bwMode="auto">
          <a:xfrm>
            <a:off x="6089650" y="4899660"/>
            <a:ext cx="640080" cy="422275"/>
          </a:xfrm>
          <a:custGeom>
            <a:avLst/>
            <a:gdLst/>
            <a:ahLst/>
            <a:cxnLst>
              <a:cxn ang="0">
                <a:pos x="395" y="57"/>
              </a:cxn>
              <a:cxn ang="0">
                <a:pos x="352" y="150"/>
              </a:cxn>
              <a:cxn ang="0">
                <a:pos x="108" y="256"/>
              </a:cxn>
              <a:cxn ang="0">
                <a:pos x="14" y="213"/>
              </a:cxn>
              <a:cxn ang="0">
                <a:pos x="14" y="213"/>
              </a:cxn>
              <a:cxn ang="0">
                <a:pos x="57" y="120"/>
              </a:cxn>
              <a:cxn ang="0">
                <a:pos x="301" y="14"/>
              </a:cxn>
              <a:cxn ang="0">
                <a:pos x="395" y="57"/>
              </a:cxn>
            </a:cxnLst>
            <a:rect l="0" t="0" r="r" b="b"/>
            <a:pathLst>
              <a:path w="409" h="270">
                <a:moveTo>
                  <a:pt x="395" y="57"/>
                </a:moveTo>
                <a:cubicBezTo>
                  <a:pt x="409" y="94"/>
                  <a:pt x="390" y="136"/>
                  <a:pt x="352" y="150"/>
                </a:cubicBezTo>
                <a:cubicBezTo>
                  <a:pt x="108" y="256"/>
                  <a:pt x="108" y="256"/>
                  <a:pt x="108" y="256"/>
                </a:cubicBezTo>
                <a:cubicBezTo>
                  <a:pt x="70" y="270"/>
                  <a:pt x="28" y="251"/>
                  <a:pt x="14" y="213"/>
                </a:cubicBezTo>
                <a:cubicBezTo>
                  <a:pt x="14" y="213"/>
                  <a:pt x="14" y="213"/>
                  <a:pt x="14" y="213"/>
                </a:cubicBezTo>
                <a:cubicBezTo>
                  <a:pt x="0" y="176"/>
                  <a:pt x="19" y="134"/>
                  <a:pt x="57" y="120"/>
                </a:cubicBezTo>
                <a:cubicBezTo>
                  <a:pt x="301" y="14"/>
                  <a:pt x="301" y="14"/>
                  <a:pt x="301" y="14"/>
                </a:cubicBezTo>
                <a:cubicBezTo>
                  <a:pt x="339" y="0"/>
                  <a:pt x="381" y="19"/>
                  <a:pt x="395" y="57"/>
                </a:cubicBezTo>
                <a:close/>
              </a:path>
            </a:pathLst>
          </a:custGeom>
          <a:solidFill>
            <a:schemeClr val="bg1">
              <a:lumMod val="9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sp>
        <p:nvSpPr>
          <p:cNvPr id="19" name="Freeform: Shape 88"/>
          <p:cNvSpPr/>
          <p:nvPr/>
        </p:nvSpPr>
        <p:spPr bwMode="auto">
          <a:xfrm>
            <a:off x="6125210" y="5104130"/>
            <a:ext cx="135255" cy="189230"/>
          </a:xfrm>
          <a:custGeom>
            <a:avLst/>
            <a:gdLst/>
            <a:ahLst/>
            <a:cxnLst>
              <a:cxn ang="0">
                <a:pos x="12" y="75"/>
              </a:cxn>
              <a:cxn ang="0">
                <a:pos x="46" y="0"/>
              </a:cxn>
              <a:cxn ang="0">
                <a:pos x="87" y="110"/>
              </a:cxn>
              <a:cxn ang="0">
                <a:pos x="12" y="75"/>
              </a:cxn>
            </a:cxnLst>
            <a:rect l="0" t="0" r="r" b="b"/>
            <a:pathLst>
              <a:path w="87" h="121">
                <a:moveTo>
                  <a:pt x="12" y="75"/>
                </a:moveTo>
                <a:cubicBezTo>
                  <a:pt x="0" y="45"/>
                  <a:pt x="16" y="11"/>
                  <a:pt x="46" y="0"/>
                </a:cubicBezTo>
                <a:cubicBezTo>
                  <a:pt x="87" y="110"/>
                  <a:pt x="87" y="110"/>
                  <a:pt x="87" y="110"/>
                </a:cubicBezTo>
                <a:cubicBezTo>
                  <a:pt x="57" y="121"/>
                  <a:pt x="23" y="106"/>
                  <a:pt x="12" y="75"/>
                </a:cubicBezTo>
                <a:close/>
              </a:path>
            </a:pathLst>
          </a:custGeom>
          <a:solidFill>
            <a:schemeClr val="bg1">
              <a:lumMod val="75000"/>
            </a:schemeClr>
          </a:solidFill>
          <a:ln w="9525">
            <a:noFill/>
            <a:rou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等线" panose="02010600030101010101" charset="-122"/>
              <a:ea typeface="+mn-ea"/>
              <a:cs typeface="+mn-cs"/>
            </a:endParaRPr>
          </a:p>
        </p:txBody>
      </p:sp>
      <p:grpSp>
        <p:nvGrpSpPr>
          <p:cNvPr id="87" name="组合 86"/>
          <p:cNvGrpSpPr/>
          <p:nvPr/>
        </p:nvGrpSpPr>
        <p:grpSpPr>
          <a:xfrm>
            <a:off x="1287768" y="1662886"/>
            <a:ext cx="2962504" cy="960319"/>
            <a:chOff x="7204465" y="1678126"/>
            <a:chExt cx="2962504" cy="960319"/>
          </a:xfrm>
        </p:grpSpPr>
        <p:sp>
          <p:nvSpPr>
            <p:cNvPr id="88" name="矩形 87"/>
            <p:cNvSpPr/>
            <p:nvPr/>
          </p:nvSpPr>
          <p:spPr>
            <a:xfrm>
              <a:off x="7204465" y="2030750"/>
              <a:ext cx="2962504" cy="607695"/>
            </a:xfrm>
            <a:prstGeom prst="rect">
              <a:avLst/>
            </a:prstGeom>
          </p:spPr>
          <p:txBody>
            <a:bodyPr wrap="square">
              <a:spAutoFit/>
              <a:scene3d>
                <a:camera prst="orthographicFront"/>
                <a:lightRig rig="threePt" dir="t"/>
              </a:scene3d>
              <a:sp3d contourW="12700"/>
            </a:bodyPr>
            <a:lstStyle/>
            <a:p>
              <a:pPr algn="r">
                <a:lnSpc>
                  <a:spcPct val="120000"/>
                </a:lnSpc>
              </a:pPr>
              <a:r>
                <a:rPr lang="zh-CN" sz="1400">
                  <a:solidFill>
                    <a:schemeClr val="bg1"/>
                  </a:solidFill>
                  <a:latin typeface="微软雅黑" panose="020B0503020204020204" pitchFamily="34" charset="-122"/>
                  <a:ea typeface="微软雅黑" panose="020B0503020204020204" pitchFamily="34" charset="-122"/>
                </a:rPr>
                <a:t>无需安装客户端，</a:t>
              </a:r>
              <a:endParaRPr lang="zh-CN" sz="1400">
                <a:solidFill>
                  <a:schemeClr val="bg1"/>
                </a:solidFill>
                <a:latin typeface="微软雅黑" panose="020B0503020204020204" pitchFamily="34" charset="-122"/>
                <a:ea typeface="微软雅黑" panose="020B0503020204020204" pitchFamily="34" charset="-122"/>
              </a:endParaRPr>
            </a:p>
            <a:p>
              <a:pPr algn="r">
                <a:lnSpc>
                  <a:spcPct val="120000"/>
                </a:lnSpc>
              </a:pPr>
              <a:r>
                <a:rPr lang="zh-CN" sz="1400">
                  <a:solidFill>
                    <a:schemeClr val="bg1"/>
                  </a:solidFill>
                  <a:latin typeface="微软雅黑" panose="020B0503020204020204" pitchFamily="34" charset="-122"/>
                  <a:ea typeface="微软雅黑" panose="020B0503020204020204" pitchFamily="34" charset="-122"/>
                </a:rPr>
                <a:t>只要安装浏览器即可使用</a:t>
              </a:r>
              <a:endParaRPr lang="zh-CN" sz="1400">
                <a:solidFill>
                  <a:schemeClr val="bg1"/>
                </a:solidFill>
                <a:latin typeface="微软雅黑" panose="020B0503020204020204" pitchFamily="34" charset="-122"/>
                <a:ea typeface="微软雅黑" panose="020B0503020204020204" pitchFamily="34" charset="-122"/>
              </a:endParaRPr>
            </a:p>
          </p:txBody>
        </p:sp>
        <p:sp>
          <p:nvSpPr>
            <p:cNvPr id="89" name="矩形 88"/>
            <p:cNvSpPr/>
            <p:nvPr/>
          </p:nvSpPr>
          <p:spPr>
            <a:xfrm>
              <a:off x="7924359" y="1678126"/>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a:solidFill>
                    <a:schemeClr val="bg1"/>
                  </a:solidFill>
                  <a:latin typeface="微软雅黑" panose="020B0503020204020204" pitchFamily="34" charset="-122"/>
                  <a:ea typeface="微软雅黑" panose="020B0503020204020204" pitchFamily="34" charset="-122"/>
                </a:rPr>
                <a:t>B/S</a:t>
              </a:r>
              <a:r>
                <a:rPr lang="zh-CN" altLang="en-US" b="1">
                  <a:solidFill>
                    <a:schemeClr val="bg1"/>
                  </a:solidFill>
                  <a:latin typeface="微软雅黑" panose="020B0503020204020204" pitchFamily="34" charset="-122"/>
                  <a:ea typeface="微软雅黑" panose="020B0503020204020204" pitchFamily="34" charset="-122"/>
                </a:rPr>
                <a:t>架构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7866164" y="1624786"/>
            <a:ext cx="2962504" cy="960319"/>
            <a:chOff x="7203830" y="1678126"/>
            <a:chExt cx="2962504" cy="960319"/>
          </a:xfrm>
        </p:grpSpPr>
        <p:sp>
          <p:nvSpPr>
            <p:cNvPr id="91" name="矩形 90"/>
            <p:cNvSpPr/>
            <p:nvPr/>
          </p:nvSpPr>
          <p:spPr>
            <a:xfrm>
              <a:off x="7203830" y="2030750"/>
              <a:ext cx="2962504" cy="6076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成熟开发语言和框架，</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减少开发漏洞</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7203830" y="1678126"/>
              <a:ext cx="2241974" cy="423545"/>
            </a:xfrm>
            <a:prstGeom prst="rect">
              <a:avLst/>
            </a:prstGeom>
          </p:spPr>
          <p:txBody>
            <a:bodyPr wrap="square">
              <a:spAutoFit/>
              <a:scene3d>
                <a:camera prst="orthographicFront"/>
                <a:lightRig rig="threePt" dir="t"/>
              </a:scene3d>
              <a:sp3d contourW="12700"/>
            </a:bodyPr>
            <a:lstStyle/>
            <a:p>
              <a:pPr>
                <a:lnSpc>
                  <a:spcPct val="120000"/>
                </a:lnSpc>
              </a:pPr>
              <a:r>
                <a:rPr lang="en-US" b="1">
                  <a:solidFill>
                    <a:schemeClr val="bg1"/>
                  </a:solidFill>
                  <a:latin typeface="微软雅黑" panose="020B0503020204020204" pitchFamily="34" charset="-122"/>
                  <a:ea typeface="微软雅黑" panose="020B0503020204020204" pitchFamily="34" charset="-122"/>
                  <a:sym typeface="+mn-ea"/>
                </a:rPr>
                <a:t>Asp.Net core 2.2</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916293" y="3091904"/>
            <a:ext cx="2962504" cy="960319"/>
            <a:chOff x="7203830" y="1678126"/>
            <a:chExt cx="2962504" cy="960319"/>
          </a:xfrm>
        </p:grpSpPr>
        <p:sp>
          <p:nvSpPr>
            <p:cNvPr id="100" name="矩形 99"/>
            <p:cNvSpPr/>
            <p:nvPr/>
          </p:nvSpPr>
          <p:spPr>
            <a:xfrm>
              <a:off x="7203830" y="2030750"/>
              <a:ext cx="2962504" cy="60769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国际流行前端框架，</a:t>
              </a:r>
              <a:endParaRPr lang="zh-CN" altLang="en-US" sz="1400">
                <a:solidFill>
                  <a:schemeClr val="bg1"/>
                </a:solidFill>
                <a:latin typeface="微软雅黑" panose="020B0503020204020204" pitchFamily="34" charset="-122"/>
                <a:ea typeface="微软雅黑" panose="020B0503020204020204" pitchFamily="34" charset="-122"/>
                <a:sym typeface="+mn-ea"/>
              </a:endParaRPr>
            </a:p>
            <a:p>
              <a:pPr algn="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美观与自适应展示结合</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1" name="矩形 100"/>
            <p:cNvSpPr/>
            <p:nvPr/>
          </p:nvSpPr>
          <p:spPr>
            <a:xfrm>
              <a:off x="7924359" y="1678126"/>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a:solidFill>
                    <a:schemeClr val="bg1"/>
                  </a:solidFill>
                  <a:latin typeface="微软雅黑" panose="020B0503020204020204" pitchFamily="34" charset="-122"/>
                  <a:ea typeface="微软雅黑" panose="020B0503020204020204" pitchFamily="34" charset="-122"/>
                </a:rPr>
                <a:t>Bootstrap</a:t>
              </a:r>
              <a:r>
                <a:rPr lang="zh-CN" altLang="en-US" b="1">
                  <a:solidFill>
                    <a:schemeClr val="bg1"/>
                  </a:solidFill>
                  <a:latin typeface="微软雅黑" panose="020B0503020204020204" pitchFamily="34" charset="-122"/>
                  <a:ea typeface="微软雅黑" panose="020B0503020204020204" pitchFamily="34" charset="-122"/>
                </a:rPr>
                <a:t>前端框架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8314055" y="2907030"/>
            <a:ext cx="3325495" cy="960221"/>
            <a:chOff x="7203830" y="1678126"/>
            <a:chExt cx="3041489" cy="960489"/>
          </a:xfrm>
        </p:grpSpPr>
        <p:sp>
          <p:nvSpPr>
            <p:cNvPr id="103" name="矩形 102"/>
            <p:cNvSpPr/>
            <p:nvPr/>
          </p:nvSpPr>
          <p:spPr>
            <a:xfrm>
              <a:off x="7203830" y="2030750"/>
              <a:ext cx="2962504" cy="60786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a:solidFill>
                    <a:schemeClr val="bg1"/>
                  </a:solidFill>
                  <a:latin typeface="微软雅黑" panose="020B0503020204020204" pitchFamily="34" charset="-122"/>
                  <a:ea typeface="微软雅黑" panose="020B0503020204020204" pitchFamily="34" charset="-122"/>
                  <a:sym typeface="+mn-ea"/>
                </a:rPr>
                <a:t>微软公司推出的关系型数据库管理系统</a:t>
              </a:r>
              <a:endParaRPr lang="zh-CN" altLang="en-US" sz="1400">
                <a:solidFill>
                  <a:schemeClr val="bg1"/>
                </a:solidFill>
                <a:latin typeface="微软雅黑" panose="020B0503020204020204" pitchFamily="34" charset="-122"/>
                <a:ea typeface="微软雅黑" panose="020B0503020204020204" pitchFamily="34" charset="-122"/>
                <a:sym typeface="+mn-ea"/>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提供更安全可靠的存储功能</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 name="矩形 103"/>
            <p:cNvSpPr/>
            <p:nvPr/>
          </p:nvSpPr>
          <p:spPr>
            <a:xfrm>
              <a:off x="7203830" y="1678126"/>
              <a:ext cx="3041489" cy="423663"/>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latin typeface="微软雅黑" panose="020B0503020204020204" pitchFamily="34" charset="-122"/>
                  <a:ea typeface="微软雅黑" panose="020B0503020204020204" pitchFamily="34" charset="-122"/>
                </a:rPr>
                <a:t>SQL Server 2017</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sp>
        <p:nvSpPr>
          <p:cNvPr id="105" name="椭圆 104"/>
          <p:cNvSpPr>
            <a:spLocks noChangeAspect="1"/>
          </p:cNvSpPr>
          <p:nvPr/>
        </p:nvSpPr>
        <p:spPr>
          <a:xfrm>
            <a:off x="5367020" y="2458720"/>
            <a:ext cx="1450811" cy="1450811"/>
          </a:xfrm>
          <a:prstGeom prst="ellipse">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grpSp>
        <p:nvGrpSpPr>
          <p:cNvPr id="61" name="组合 60"/>
          <p:cNvGrpSpPr/>
          <p:nvPr/>
        </p:nvGrpSpPr>
        <p:grpSpPr>
          <a:xfrm>
            <a:off x="1157593" y="4409261"/>
            <a:ext cx="2962504" cy="1477209"/>
            <a:chOff x="7204465" y="1678126"/>
            <a:chExt cx="2962504" cy="1477209"/>
          </a:xfrm>
        </p:grpSpPr>
        <p:sp>
          <p:nvSpPr>
            <p:cNvPr id="62" name="矩形 61"/>
            <p:cNvSpPr/>
            <p:nvPr/>
          </p:nvSpPr>
          <p:spPr>
            <a:xfrm>
              <a:off x="7204465" y="2030750"/>
              <a:ext cx="2962504" cy="1124585"/>
            </a:xfrm>
            <a:prstGeom prst="rect">
              <a:avLst/>
            </a:prstGeom>
          </p:spPr>
          <p:txBody>
            <a:bodyPr wrap="square">
              <a:spAutoFit/>
              <a:scene3d>
                <a:camera prst="orthographicFront"/>
                <a:lightRig rig="threePt" dir="t"/>
              </a:scene3d>
              <a:sp3d contourW="12700"/>
            </a:bodyPr>
            <a:p>
              <a:pPr algn="r">
                <a:lnSpc>
                  <a:spcPct val="120000"/>
                </a:lnSpc>
              </a:pPr>
              <a:r>
                <a:rPr lang="zh-CN" sz="1400">
                  <a:solidFill>
                    <a:schemeClr val="bg1"/>
                  </a:solidFill>
                  <a:latin typeface="微软雅黑" panose="020B0503020204020204" pitchFamily="34" charset="-122"/>
                  <a:ea typeface="微软雅黑" panose="020B0503020204020204" pitchFamily="34" charset="-122"/>
                </a:rPr>
                <a:t>电脑客户端只需使用IE9以上版本浏览器、360极速浏览器或其他基于Webkit内核的浏览器(如：QQ浏览器，搜狗浏览器等)即可访问。</a:t>
              </a:r>
              <a:endParaRPr lang="zh-CN" sz="140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7334005" y="1678126"/>
              <a:ext cx="2832735" cy="423545"/>
            </a:xfrm>
            <a:prstGeom prst="rect">
              <a:avLst/>
            </a:prstGeom>
          </p:spPr>
          <p:txBody>
            <a:bodyPr wrap="square">
              <a:spAutoFit/>
              <a:scene3d>
                <a:camera prst="orthographicFront"/>
                <a:lightRig rig="threePt" dir="t"/>
              </a:scene3d>
              <a:sp3d contourW="12700"/>
            </a:bodyPr>
            <a:p>
              <a:pPr algn="r">
                <a:lnSpc>
                  <a:spcPct val="120000"/>
                </a:lnSpc>
              </a:pPr>
              <a:r>
                <a:rPr lang="en-US" altLang="zh-CN" b="1" dirty="0">
                  <a:solidFill>
                    <a:schemeClr val="bg1"/>
                  </a:solidFill>
                  <a:latin typeface="微软雅黑" panose="020B0503020204020204" pitchFamily="34" charset="-122"/>
                  <a:ea typeface="微软雅黑" panose="020B0503020204020204" pitchFamily="34" charset="-122"/>
                </a:rPr>
                <a:t>Webkit</a:t>
              </a:r>
              <a:r>
                <a:rPr lang="zh-CN" altLang="en-US" b="1" dirty="0">
                  <a:solidFill>
                    <a:schemeClr val="bg1"/>
                  </a:solidFill>
                  <a:latin typeface="微软雅黑" panose="020B0503020204020204" pitchFamily="34" charset="-122"/>
                  <a:ea typeface="微软雅黑" panose="020B0503020204020204" pitchFamily="34" charset="-122"/>
                </a:rPr>
                <a:t>内核浏览器</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8107464" y="4399736"/>
            <a:ext cx="2962504" cy="960319"/>
            <a:chOff x="7203830" y="1678126"/>
            <a:chExt cx="2962504" cy="960319"/>
          </a:xfrm>
        </p:grpSpPr>
        <p:sp>
          <p:nvSpPr>
            <p:cNvPr id="65" name="矩形 64"/>
            <p:cNvSpPr/>
            <p:nvPr/>
          </p:nvSpPr>
          <p:spPr>
            <a:xfrm>
              <a:off x="7203830" y="2030750"/>
              <a:ext cx="2962504" cy="607695"/>
            </a:xfrm>
            <a:prstGeom prst="rect">
              <a:avLst/>
            </a:prstGeom>
          </p:spPr>
          <p:txBody>
            <a:bodyPr wrap="square">
              <a:spAutoFit/>
              <a:scene3d>
                <a:camera prst="orthographicFront"/>
                <a:lightRig rig="threePt" dir="t"/>
              </a:scene3d>
              <a:sp3d contourW="12700"/>
            </a:bodyPr>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移动端</a:t>
              </a:r>
              <a:r>
                <a:rPr lang="en-US" altLang="zh-CN" sz="1400" dirty="0">
                  <a:solidFill>
                    <a:schemeClr val="bg1"/>
                  </a:solidFill>
                  <a:latin typeface="微软雅黑" panose="020B0503020204020204" pitchFamily="34" charset="-122"/>
                  <a:ea typeface="微软雅黑" panose="020B0503020204020204" pitchFamily="34" charset="-122"/>
                </a:rPr>
                <a:t>H5</a:t>
              </a:r>
              <a:r>
                <a:rPr lang="zh-CN" altLang="en-US" sz="1400" dirty="0">
                  <a:solidFill>
                    <a:schemeClr val="bg1"/>
                  </a:solidFill>
                  <a:latin typeface="微软雅黑" panose="020B0503020204020204" pitchFamily="34" charset="-122"/>
                  <a:ea typeface="微软雅黑" panose="020B0503020204020204" pitchFamily="34" charset="-122"/>
                </a:rPr>
                <a:t>开发和微信小程序</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微信公众号及手机</a:t>
              </a:r>
              <a:r>
                <a:rPr lang="en-US" altLang="zh-CN" sz="1400" dirty="0">
                  <a:solidFill>
                    <a:schemeClr val="bg1"/>
                  </a:solidFill>
                  <a:latin typeface="微软雅黑" panose="020B0503020204020204" pitchFamily="34" charset="-122"/>
                  <a:ea typeface="微软雅黑" panose="020B0503020204020204" pitchFamily="34" charset="-122"/>
                </a:rPr>
                <a:t>APP</a:t>
              </a:r>
              <a:r>
                <a:rPr lang="zh-CN" altLang="en-US" sz="1400" dirty="0">
                  <a:solidFill>
                    <a:schemeClr val="bg1"/>
                  </a:solidFill>
                  <a:latin typeface="微软雅黑" panose="020B0503020204020204" pitchFamily="34" charset="-122"/>
                  <a:ea typeface="微软雅黑" panose="020B0503020204020204" pitchFamily="34" charset="-122"/>
                </a:rPr>
                <a:t>开发</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6" name="矩形 65"/>
            <p:cNvSpPr/>
            <p:nvPr/>
          </p:nvSpPr>
          <p:spPr>
            <a:xfrm>
              <a:off x="7203830" y="1678126"/>
              <a:ext cx="2241974" cy="423545"/>
            </a:xfrm>
            <a:prstGeom prst="rect">
              <a:avLst/>
            </a:prstGeom>
          </p:spPr>
          <p:txBody>
            <a:bodyPr wrap="square">
              <a:spAutoFit/>
              <a:scene3d>
                <a:camera prst="orthographicFront"/>
                <a:lightRig rig="threePt" dir="t"/>
              </a:scene3d>
              <a:sp3d contourW="12700"/>
            </a:bodyPr>
            <a:p>
              <a:pPr>
                <a:lnSpc>
                  <a:spcPct val="120000"/>
                </a:lnSpc>
              </a:pPr>
              <a:r>
                <a:rPr lang="zh-CN" b="1" dirty="0">
                  <a:solidFill>
                    <a:schemeClr val="bg1"/>
                  </a:solidFill>
                  <a:latin typeface="微软雅黑" panose="020B0503020204020204" pitchFamily="34" charset="-122"/>
                  <a:ea typeface="微软雅黑" panose="020B0503020204020204" pitchFamily="34" charset="-122"/>
                </a:rPr>
                <a:t>移动开发</a:t>
              </a:r>
              <a:endParaRPr lang="zh-CN" b="1" dirty="0">
                <a:solidFill>
                  <a:schemeClr val="bg1"/>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7261225" y="3061970"/>
            <a:ext cx="720090" cy="720090"/>
            <a:chOff x="11420" y="4807"/>
            <a:chExt cx="1134" cy="1134"/>
          </a:xfrm>
        </p:grpSpPr>
        <p:sp>
          <p:nvSpPr>
            <p:cNvPr id="33" name="Oval 149"/>
            <p:cNvSpPr/>
            <p:nvPr/>
          </p:nvSpPr>
          <p:spPr>
            <a:xfrm>
              <a:off x="11420" y="4807"/>
              <a:ext cx="1134" cy="11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67" name="图片 66" descr="SQL"/>
            <p:cNvPicPr>
              <a:picLocks noChangeAspect="1"/>
            </p:cNvPicPr>
            <p:nvPr/>
          </p:nvPicPr>
          <p:blipFill>
            <a:blip r:embed="rId3"/>
            <a:stretch>
              <a:fillRect/>
            </a:stretch>
          </p:blipFill>
          <p:spPr>
            <a:xfrm>
              <a:off x="11675" y="5062"/>
              <a:ext cx="624" cy="624"/>
            </a:xfrm>
            <a:prstGeom prst="rect">
              <a:avLst/>
            </a:prstGeom>
          </p:spPr>
        </p:pic>
      </p:grpSp>
      <p:grpSp>
        <p:nvGrpSpPr>
          <p:cNvPr id="108" name="组合 107"/>
          <p:cNvGrpSpPr/>
          <p:nvPr/>
        </p:nvGrpSpPr>
        <p:grpSpPr>
          <a:xfrm>
            <a:off x="6904990" y="1738630"/>
            <a:ext cx="720090" cy="720090"/>
            <a:chOff x="10874" y="2738"/>
            <a:chExt cx="1134" cy="1134"/>
          </a:xfrm>
        </p:grpSpPr>
        <p:sp>
          <p:nvSpPr>
            <p:cNvPr id="82" name="Oval 181"/>
            <p:cNvSpPr/>
            <p:nvPr/>
          </p:nvSpPr>
          <p:spPr>
            <a:xfrm>
              <a:off x="10874" y="2738"/>
              <a:ext cx="1134" cy="1134"/>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07" name="图片 106" descr="net"/>
            <p:cNvPicPr>
              <a:picLocks noChangeAspect="1"/>
            </p:cNvPicPr>
            <p:nvPr/>
          </p:nvPicPr>
          <p:blipFill>
            <a:blip r:embed="rId4"/>
            <a:stretch>
              <a:fillRect/>
            </a:stretch>
          </p:blipFill>
          <p:spPr>
            <a:xfrm>
              <a:off x="11101" y="2965"/>
              <a:ext cx="680" cy="680"/>
            </a:xfrm>
            <a:prstGeom prst="rect">
              <a:avLst/>
            </a:prstGeom>
          </p:spPr>
        </p:pic>
      </p:grpSp>
      <p:grpSp>
        <p:nvGrpSpPr>
          <p:cNvPr id="110" name="组合 109"/>
          <p:cNvGrpSpPr/>
          <p:nvPr/>
        </p:nvGrpSpPr>
        <p:grpSpPr>
          <a:xfrm>
            <a:off x="7110095" y="4509135"/>
            <a:ext cx="720090" cy="720090"/>
            <a:chOff x="11197" y="7101"/>
            <a:chExt cx="1134" cy="1134"/>
          </a:xfrm>
        </p:grpSpPr>
        <p:sp>
          <p:nvSpPr>
            <p:cNvPr id="46" name="Oval 181"/>
            <p:cNvSpPr/>
            <p:nvPr/>
          </p:nvSpPr>
          <p:spPr>
            <a:xfrm>
              <a:off x="11197" y="7101"/>
              <a:ext cx="1134" cy="1134"/>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09" name="图片 108" descr="h5"/>
            <p:cNvPicPr>
              <a:picLocks noChangeAspect="1"/>
            </p:cNvPicPr>
            <p:nvPr/>
          </p:nvPicPr>
          <p:blipFill>
            <a:blip r:embed="rId5"/>
            <a:stretch>
              <a:fillRect/>
            </a:stretch>
          </p:blipFill>
          <p:spPr>
            <a:xfrm>
              <a:off x="11452" y="7356"/>
              <a:ext cx="624" cy="624"/>
            </a:xfrm>
            <a:prstGeom prst="rect">
              <a:avLst/>
            </a:prstGeom>
          </p:spPr>
        </p:pic>
      </p:grpSp>
      <p:grpSp>
        <p:nvGrpSpPr>
          <p:cNvPr id="112" name="组合 111"/>
          <p:cNvGrpSpPr/>
          <p:nvPr/>
        </p:nvGrpSpPr>
        <p:grpSpPr>
          <a:xfrm>
            <a:off x="4482465" y="4509135"/>
            <a:ext cx="720090" cy="720090"/>
            <a:chOff x="7059" y="7101"/>
            <a:chExt cx="1134" cy="1134"/>
          </a:xfrm>
        </p:grpSpPr>
        <p:sp>
          <p:nvSpPr>
            <p:cNvPr id="5" name="Oval 170"/>
            <p:cNvSpPr/>
            <p:nvPr/>
          </p:nvSpPr>
          <p:spPr>
            <a:xfrm>
              <a:off x="7059" y="7101"/>
              <a:ext cx="1134" cy="11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11" name="图片 110" descr="浏览器"/>
            <p:cNvPicPr>
              <a:picLocks noChangeAspect="1"/>
            </p:cNvPicPr>
            <p:nvPr/>
          </p:nvPicPr>
          <p:blipFill>
            <a:blip r:embed="rId6"/>
            <a:stretch>
              <a:fillRect/>
            </a:stretch>
          </p:blipFill>
          <p:spPr>
            <a:xfrm>
              <a:off x="7314" y="7356"/>
              <a:ext cx="624" cy="624"/>
            </a:xfrm>
            <a:prstGeom prst="rect">
              <a:avLst/>
            </a:prstGeom>
          </p:spPr>
        </p:pic>
      </p:grpSp>
      <p:grpSp>
        <p:nvGrpSpPr>
          <p:cNvPr id="115" name="组合 114"/>
          <p:cNvGrpSpPr/>
          <p:nvPr/>
        </p:nvGrpSpPr>
        <p:grpSpPr>
          <a:xfrm>
            <a:off x="4215765" y="3157220"/>
            <a:ext cx="720090" cy="720090"/>
            <a:chOff x="6639" y="4987"/>
            <a:chExt cx="1134" cy="1134"/>
          </a:xfrm>
        </p:grpSpPr>
        <p:sp>
          <p:nvSpPr>
            <p:cNvPr id="32" name="Oval 143"/>
            <p:cNvSpPr/>
            <p:nvPr/>
          </p:nvSpPr>
          <p:spPr>
            <a:xfrm>
              <a:off x="6639" y="4987"/>
              <a:ext cx="1134" cy="1134"/>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14" name="图片 113" descr="Bootstrap"/>
            <p:cNvPicPr>
              <a:picLocks noChangeAspect="1"/>
            </p:cNvPicPr>
            <p:nvPr/>
          </p:nvPicPr>
          <p:blipFill>
            <a:blip r:embed="rId7"/>
            <a:stretch>
              <a:fillRect/>
            </a:stretch>
          </p:blipFill>
          <p:spPr>
            <a:xfrm>
              <a:off x="6866" y="5214"/>
              <a:ext cx="680" cy="680"/>
            </a:xfrm>
            <a:prstGeom prst="rect">
              <a:avLst/>
            </a:prstGeom>
          </p:spPr>
        </p:pic>
      </p:grpSp>
      <p:grpSp>
        <p:nvGrpSpPr>
          <p:cNvPr id="117" name="组合 116"/>
          <p:cNvGrpSpPr/>
          <p:nvPr/>
        </p:nvGrpSpPr>
        <p:grpSpPr>
          <a:xfrm>
            <a:off x="4547235" y="1782445"/>
            <a:ext cx="720090" cy="720090"/>
            <a:chOff x="7416" y="2807"/>
            <a:chExt cx="1134" cy="1134"/>
          </a:xfrm>
        </p:grpSpPr>
        <p:sp>
          <p:nvSpPr>
            <p:cNvPr id="71" name="Oval 170"/>
            <p:cNvSpPr/>
            <p:nvPr/>
          </p:nvSpPr>
          <p:spPr>
            <a:xfrm>
              <a:off x="7416" y="2807"/>
              <a:ext cx="1134" cy="11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等线" panose="02010600030101010101" charset="-122"/>
                <a:ea typeface="+mn-ea"/>
                <a:cs typeface="+mn-cs"/>
              </a:endParaRPr>
            </a:p>
          </p:txBody>
        </p:sp>
        <p:pic>
          <p:nvPicPr>
            <p:cNvPr id="116" name="图片 115" descr="架构"/>
            <p:cNvPicPr>
              <a:picLocks noChangeAspect="1"/>
            </p:cNvPicPr>
            <p:nvPr/>
          </p:nvPicPr>
          <p:blipFill>
            <a:blip r:embed="rId8"/>
            <a:stretch>
              <a:fillRect/>
            </a:stretch>
          </p:blipFill>
          <p:spPr>
            <a:xfrm>
              <a:off x="7671" y="3062"/>
              <a:ext cx="624" cy="62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10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additive="base">
                                        <p:cTn id="17" dur="500" fill="hold"/>
                                        <p:tgtEl>
                                          <p:spTgt spid="99"/>
                                        </p:tgtEl>
                                        <p:attrNameLst>
                                          <p:attrName>ppt_x</p:attrName>
                                        </p:attrNameLst>
                                      </p:cBhvr>
                                      <p:tavLst>
                                        <p:tav tm="0">
                                          <p:val>
                                            <p:strVal val="#ppt_x"/>
                                          </p:val>
                                        </p:tav>
                                        <p:tav tm="100000">
                                          <p:val>
                                            <p:strVal val="#ppt_x"/>
                                          </p:val>
                                        </p:tav>
                                      </p:tavLst>
                                    </p:anim>
                                    <p:anim calcmode="lin" valueType="num">
                                      <p:cBhvr additive="base">
                                        <p:cTn id="18" dur="500" fill="hold"/>
                                        <p:tgtEl>
                                          <p:spTgt spid="9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additive="base">
                                        <p:cTn id="25" dur="500" fill="hold"/>
                                        <p:tgtEl>
                                          <p:spTgt spid="102"/>
                                        </p:tgtEl>
                                        <p:attrNameLst>
                                          <p:attrName>ppt_x</p:attrName>
                                        </p:attrNameLst>
                                      </p:cBhvr>
                                      <p:tavLst>
                                        <p:tav tm="0">
                                          <p:val>
                                            <p:strVal val="#ppt_x"/>
                                          </p:val>
                                        </p:tav>
                                        <p:tav tm="100000">
                                          <p:val>
                                            <p:strVal val="#ppt_x"/>
                                          </p:val>
                                        </p:tav>
                                      </p:tavLst>
                                    </p:anim>
                                    <p:anim calcmode="lin" valueType="num">
                                      <p:cBhvr additive="base">
                                        <p:cTn id="26" dur="500" fill="hold"/>
                                        <p:tgtEl>
                                          <p:spTgt spid="102"/>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4"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ppt_x"/>
                                          </p:val>
                                        </p:tav>
                                        <p:tav tm="100000">
                                          <p:val>
                                            <p:strVal val="#ppt_x"/>
                                          </p:val>
                                        </p:tav>
                                      </p:tavLst>
                                    </p:anim>
                                    <p:anim calcmode="lin" valueType="num">
                                      <p:cBhvr additive="base">
                                        <p:cTn id="31" dur="500" fill="hold"/>
                                        <p:tgtEl>
                                          <p:spTgt spid="61"/>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additive="base">
                                        <p:cTn id="34" dur="500" fill="hold"/>
                                        <p:tgtEl>
                                          <p:spTgt spid="64"/>
                                        </p:tgtEl>
                                        <p:attrNameLst>
                                          <p:attrName>ppt_x</p:attrName>
                                        </p:attrNameLst>
                                      </p:cBhvr>
                                      <p:tavLst>
                                        <p:tav tm="0">
                                          <p:val>
                                            <p:strVal val="#ppt_x"/>
                                          </p:val>
                                        </p:tav>
                                        <p:tav tm="100000">
                                          <p:val>
                                            <p:strVal val="#ppt_x"/>
                                          </p:val>
                                        </p:tav>
                                      </p:tavLst>
                                    </p:anim>
                                    <p:anim calcmode="lin" valueType="num">
                                      <p:cBhvr additive="base">
                                        <p:cTn id="3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3"/>
          </p:nvPr>
        </p:nvPicPr>
        <p:blipFill>
          <a:blip r:embed="rId1" cstate="hqprint">
            <a:extLst>
              <a:ext uri="{28A0092B-C50C-407E-A947-70E740481C1C}">
                <a14:useLocalDpi xmlns:a14="http://schemas.microsoft.com/office/drawing/2010/main" val="0"/>
              </a:ext>
            </a:extLst>
          </a:blip>
          <a:srcRect t="31250" b="31250"/>
          <a:stretch>
            <a:fillRect/>
          </a:stretch>
        </p:blipFill>
        <p:spPr/>
      </p:pic>
      <p:sp>
        <p:nvSpPr>
          <p:cNvPr id="13" name="PA_库_矩形 12"/>
          <p:cNvSpPr>
            <a:spLocks noChangeArrowheads="1"/>
          </p:cNvSpPr>
          <p:nvPr>
            <p:custDataLst>
              <p:tags r:id="rId2"/>
            </p:custDataLst>
          </p:nvPr>
        </p:nvSpPr>
        <p:spPr bwMode="auto">
          <a:xfrm>
            <a:off x="0" y="0"/>
            <a:ext cx="12192000" cy="6858000"/>
          </a:xfrm>
          <a:prstGeom prst="rect">
            <a:avLst/>
          </a:prstGeom>
          <a:solidFill>
            <a:srgbClr val="001D4A">
              <a:alpha val="70000"/>
            </a:srgbClr>
          </a:solidFill>
          <a:ln>
            <a:noFill/>
          </a:ln>
        </p:spPr>
        <p:txBody>
          <a:bodyPr vert="horz" wrap="square" lIns="45720" tIns="22860" rIns="45720" bIns="22860" numCol="1" anchor="t" anchorCtr="0" compatLnSpc="1"/>
          <a:lstStyle/>
          <a:p>
            <a:endParaRPr lang="en-US" sz="900"/>
          </a:p>
        </p:txBody>
      </p:sp>
      <p:grpSp>
        <p:nvGrpSpPr>
          <p:cNvPr id="9" name="PA_库_Группа 8"/>
          <p:cNvGrpSpPr/>
          <p:nvPr>
            <p:custDataLst>
              <p:tags r:id="rId3"/>
            </p:custDataLst>
          </p:nvPr>
        </p:nvGrpSpPr>
        <p:grpSpPr>
          <a:xfrm>
            <a:off x="1012825" y="2111399"/>
            <a:ext cx="9806940" cy="2349921"/>
            <a:chOff x="2025904" y="3647422"/>
            <a:chExt cx="9251696" cy="4699463"/>
          </a:xfrm>
        </p:grpSpPr>
        <p:sp>
          <p:nvSpPr>
            <p:cNvPr id="10" name="Прямоугольник 9"/>
            <p:cNvSpPr/>
            <p:nvPr/>
          </p:nvSpPr>
          <p:spPr>
            <a:xfrm>
              <a:off x="2025904" y="3647422"/>
              <a:ext cx="9207084" cy="1197513"/>
            </a:xfrm>
            <a:prstGeom prst="rect">
              <a:avLst/>
            </a:prstGeom>
          </p:spPr>
          <p:txBody>
            <a:bodyPr wrap="square" anchor="ctr">
              <a:spAutoFit/>
            </a:bodyPr>
            <a:lstStyle/>
            <a:p>
              <a:r>
                <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sym typeface="+mn-ea"/>
                </a:rPr>
                <a:t>项目概述</a:t>
              </a:r>
              <a:endPar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sym typeface="+mn-ea"/>
              </a:endParaRPr>
            </a:p>
          </p:txBody>
        </p:sp>
        <p:sp>
          <p:nvSpPr>
            <p:cNvPr id="11" name="Прямоугольник 10"/>
            <p:cNvSpPr/>
            <p:nvPr/>
          </p:nvSpPr>
          <p:spPr>
            <a:xfrm>
              <a:off x="2025904" y="5579778"/>
              <a:ext cx="9251696" cy="2767107"/>
            </a:xfrm>
            <a:prstGeom prst="rect">
              <a:avLst/>
            </a:prstGeom>
          </p:spPr>
          <p:txBody>
            <a:bodyPr wrap="square">
              <a:spAutoFit/>
            </a:bodyPr>
            <a:lstStyle/>
            <a:p>
              <a:pPr>
                <a:lnSpc>
                  <a:spcPct val="150000"/>
                </a:lnSpc>
              </a:pPr>
              <a:r>
                <a:rPr 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       </a:t>
              </a:r>
              <a:r>
                <a:rPr 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平台基于供应链互联网化</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、供应链金融化、现代物流的有效结合，助力与传统企业有效整合上下游的线上线下供应链客户，构建全渠道、全生命周期的供应链管理体系，带动上下游供应链企业全面互联网化。</a:t>
              </a:r>
              <a:endPar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       整个供应链可分为</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OMS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订单管理、</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TMS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运输管理、</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BMS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结算管理、</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VMS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车队管理、</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WMS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仓储管理五个拓展模块，本期主要开发为</a:t>
              </a:r>
              <a:r>
                <a:rPr lang="en-US" altLang="zh-CN"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TMS</a:t>
              </a:r>
              <a:r>
                <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运输管理模块的核心，其他完整供应链模块可作为后期开发。</a:t>
              </a:r>
              <a:endParaRPr lang="zh-CN" altLang="en-US" sz="14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15"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pic>
        <p:nvPicPr>
          <p:cNvPr id="2" name="图片 1" descr="logo2"/>
          <p:cNvPicPr>
            <a:picLocks noChangeAspect="1"/>
          </p:cNvPicPr>
          <p:nvPr/>
        </p:nvPicPr>
        <p:blipFill>
          <a:blip r:embed="rId4"/>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set>
                                      <p:cBhvr>
                                        <p:cTn id="9" dur="1" fill="hold">
                                          <p:stCondLst>
                                            <p:cond delay="0"/>
                                          </p:stCondLst>
                                        </p:cTn>
                                        <p:tgtEl>
                                          <p:spTgt spid="9"/>
                                        </p:tgtEl>
                                        <p:attrNameLst>
                                          <p:attrName>style.visibility</p:attrName>
                                        </p:attrNameLst>
                                      </p:cBhvr>
                                      <p:to>
                                        <p:strVal val="visible"/>
                                      </p:to>
                                    </p:set>
                                    <p:anim to="" calcmode="lin" valueType="num">
                                      <p:cBhvr>
                                        <p:cTn id="1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12" dur="1500">
                                          <p:stCondLst>
                                            <p:cond delay="0"/>
                                          </p:stCondLst>
                                        </p:cTn>
                                        <p:tgtEl>
                                          <p:spTgt spid="9"/>
                                        </p:tgtEl>
                                      </p:cBhvr>
                                    </p:animEffect>
                                  </p:childTnLst>
                                </p:cTn>
                              </p:par>
                              <p:par>
                                <p:cTn id="13" presetID="10" presetClass="entr" presetSubtype="0" fill="hold" grpId="0" nodeType="withEffect" nodePh="1">
                                  <p:stCondLst>
                                    <p:cond delay="1500"/>
                                  </p:stCondLst>
                                  <p:endCondLst>
                                    <p:cond evt="begin" delay="0">
                                      <p:tn val="13"/>
                                    </p:cond>
                                  </p:endCondLst>
                                  <p:childTnLst>
                                    <p:set>
                                      <p:cBhvr>
                                        <p:cTn id="14" dur="1" fill="hold">
                                          <p:stCondLst>
                                            <p:cond delay="0"/>
                                          </p:stCondLst>
                                        </p:cTn>
                                        <p:tgtEl>
                                          <p:spTgt spid="13">
                                            <p:txEl>
                                              <p:charRg st="4294967295" end="4294967295"/>
                                            </p:txEl>
                                          </p:spTgt>
                                        </p:tgtEl>
                                        <p:attrNameLst>
                                          <p:attrName>style.visibility</p:attrName>
                                        </p:attrNameLst>
                                      </p:cBhvr>
                                      <p:to>
                                        <p:strVal val="visible"/>
                                      </p:to>
                                    </p:set>
                                    <p:animEffect transition="in" filter="fade">
                                      <p:cBhvr>
                                        <p:cTn id="15" dur="500"/>
                                        <p:tgtEl>
                                          <p:spTgt spid="13">
                                            <p:txEl>
                                              <p:charRg st="4294967295" end="4294967295"/>
                                            </p:txEl>
                                          </p:spTgt>
                                        </p:tgtEl>
                                      </p:cBhvr>
                                    </p:animEffect>
                                  </p:childTnLst>
                                </p:cTn>
                              </p:par>
                              <p:par>
                                <p:cTn id="16" presetID="53" presetClass="entr" presetSubtype="16" fill="hold" grpId="1" nodeType="withEffect" nodePh="1">
                                  <p:stCondLst>
                                    <p:cond delay="1500"/>
                                  </p:stCondLst>
                                  <p:endCondLst>
                                    <p:cond evt="begin" delay="0">
                                      <p:tn val="16"/>
                                    </p:cond>
                                  </p:endCondLst>
                                  <p:childTnLst>
                                    <p:set>
                                      <p:cBhvr>
                                        <p:cTn id="17" dur="1" fill="hold">
                                          <p:stCondLst>
                                            <p:cond delay="0"/>
                                          </p:stCondLst>
                                        </p:cTn>
                                        <p:tgtEl>
                                          <p:spTgt spid="13">
                                            <p:txEl>
                                              <p:charRg st="4294967295" end="4294967295"/>
                                            </p:txEl>
                                          </p:spTgt>
                                        </p:tgtEl>
                                        <p:attrNameLst>
                                          <p:attrName>style.visibility</p:attrName>
                                        </p:attrNameLst>
                                      </p:cBhvr>
                                      <p:to>
                                        <p:strVal val="visible"/>
                                      </p:to>
                                    </p:set>
                                    <p:anim calcmode="lin" valueType="num">
                                      <p:cBhvr>
                                        <p:cTn id="18" dur="500" fill="hold"/>
                                        <p:tgtEl>
                                          <p:spTgt spid="13">
                                            <p:txEl>
                                              <p:charRg st="4294967295" end="4294967295"/>
                                            </p:txEl>
                                          </p:spTgt>
                                        </p:tgtEl>
                                        <p:attrNameLst>
                                          <p:attrName>ppt_w</p:attrName>
                                        </p:attrNameLst>
                                      </p:cBhvr>
                                      <p:tavLst>
                                        <p:tav tm="0">
                                          <p:val>
                                            <p:fltVal val="0"/>
                                          </p:val>
                                        </p:tav>
                                        <p:tav tm="100000">
                                          <p:val>
                                            <p:strVal val="#ppt_w"/>
                                          </p:val>
                                        </p:tav>
                                      </p:tavLst>
                                    </p:anim>
                                    <p:anim calcmode="lin" valueType="num">
                                      <p:cBhvr>
                                        <p:cTn id="19" dur="500" fill="hold"/>
                                        <p:tgtEl>
                                          <p:spTgt spid="13">
                                            <p:txEl>
                                              <p:charRg st="4294967295" end="4294967295"/>
                                            </p:txEl>
                                          </p:spTgt>
                                        </p:tgtEl>
                                        <p:attrNameLst>
                                          <p:attrName>ppt_h</p:attrName>
                                        </p:attrNameLst>
                                      </p:cBhvr>
                                      <p:tavLst>
                                        <p:tav tm="0">
                                          <p:val>
                                            <p:fltVal val="0"/>
                                          </p:val>
                                        </p:tav>
                                        <p:tav tm="100000">
                                          <p:val>
                                            <p:strVal val="#ppt_h"/>
                                          </p:val>
                                        </p:tav>
                                      </p:tavLst>
                                    </p:anim>
                                    <p:animEffect transition="in" filter="fade">
                                      <p:cBhvr>
                                        <p:cTn id="20" dur="500"/>
                                        <p:tgtEl>
                                          <p:spTgt spid="13">
                                            <p:txEl>
                                              <p:charRg st="4294967295" end="4294967295"/>
                                            </p:txEl>
                                          </p:spTgt>
                                        </p:tgtEl>
                                      </p:cBhvr>
                                    </p:animEffect>
                                  </p:childTnLst>
                                </p:cTn>
                              </p:par>
                              <p:par>
                                <p:cTn id="21" presetID="6" presetClass="emph" presetSubtype="0" accel="30000" decel="26000" autoRev="1" fill="hold" grpId="2" nodeType="withEffect" nodePh="1">
                                  <p:stCondLst>
                                    <p:cond delay="1900"/>
                                  </p:stCondLst>
                                  <p:endCondLst>
                                    <p:cond evt="begin" delay="0">
                                      <p:tn val="21"/>
                                    </p:cond>
                                  </p:endCondLst>
                                  <p:childTnLst>
                                    <p:animScale>
                                      <p:cBhvr>
                                        <p:cTn id="22" dur="500" fill="hold"/>
                                        <p:tgtEl>
                                          <p:spTgt spid="13">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autoUpdateAnimBg="0"/>
      <p:bldP spid="13" grpId="1" bldLvl="0" animBg="1" autoUpdateAnimBg="0"/>
      <p:bldP spid="13" grpId="2"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03</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功能分析</a:t>
            </a:r>
            <a:endParaRPr lang="en-US" altLang="zh-CN"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6" name="Shape 1280"/>
          <p:cNvCxnSpPr/>
          <p:nvPr/>
        </p:nvCxnSpPr>
        <p:spPr>
          <a:xfrm>
            <a:off x="7353300" y="3085815"/>
            <a:ext cx="4846320" cy="0"/>
          </a:xfrm>
          <a:prstGeom prst="straightConnector1">
            <a:avLst/>
          </a:prstGeom>
          <a:noFill/>
          <a:ln w="50800" cap="flat" cmpd="sng">
            <a:solidFill>
              <a:srgbClr val="828282"/>
            </a:solidFill>
            <a:prstDash val="solid"/>
            <a:miter/>
            <a:headEnd type="none" w="med" len="med"/>
            <a:tailEnd type="none" w="med" len="med"/>
          </a:ln>
        </p:spPr>
      </p:cxnSp>
      <p:sp>
        <p:nvSpPr>
          <p:cNvPr id="43" name="PA_库_形状 784"/>
          <p:cNvSpPr/>
          <p:nvPr>
            <p:custDataLst>
              <p:tags r:id="rId1"/>
            </p:custDataLst>
          </p:nvPr>
        </p:nvSpPr>
        <p:spPr>
          <a:xfrm>
            <a:off x="370965" y="1828515"/>
            <a:ext cx="2514600" cy="2514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5" name="PA_库_形状 784"/>
          <p:cNvSpPr/>
          <p:nvPr>
            <p:custDataLst>
              <p:tags r:id="rId2"/>
            </p:custDataLst>
          </p:nvPr>
        </p:nvSpPr>
        <p:spPr>
          <a:xfrm>
            <a:off x="4838700"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4" name="PA_库_形状 784"/>
          <p:cNvSpPr/>
          <p:nvPr>
            <p:custDataLst>
              <p:tags r:id="rId3"/>
            </p:custDataLst>
          </p:nvPr>
        </p:nvSpPr>
        <p:spPr>
          <a:xfrm>
            <a:off x="1079245" y="1828515"/>
            <a:ext cx="2514600" cy="251460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功能模块</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4"/>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用户管理</a:t>
            </a:r>
            <a:endPar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5"/>
            </p:custDataLst>
          </p:nvPr>
        </p:nvSpPr>
        <p:spPr>
          <a:xfrm>
            <a:off x="4724400" y="4936643"/>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用户注册</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用户邀请</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p:txBody>
      </p:sp>
      <p:sp>
        <p:nvSpPr>
          <p:cNvPr id="31" name="PA_库_形状 784"/>
          <p:cNvSpPr/>
          <p:nvPr>
            <p:custDataLst>
              <p:tags r:id="rId6"/>
            </p:custDataLst>
          </p:nvPr>
        </p:nvSpPr>
        <p:spPr>
          <a:xfrm>
            <a:off x="804411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7"/>
            </p:custDataLst>
          </p:nvPr>
        </p:nvSpPr>
        <p:spPr>
          <a:xfrm>
            <a:off x="792981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客户管理</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8"/>
            </p:custDataLst>
          </p:nvPr>
        </p:nvSpPr>
        <p:spPr>
          <a:xfrm>
            <a:off x="7929818" y="4937298"/>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客户基本资料维护</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客户合同管理</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p:txBody>
      </p:sp>
      <p:sp>
        <p:nvSpPr>
          <p:cNvPr id="37" name="PA_库_形状 784"/>
          <p:cNvSpPr/>
          <p:nvPr>
            <p:custDataLst>
              <p:tags r:id="rId9"/>
            </p:custDataLst>
          </p:nvPr>
        </p:nvSpPr>
        <p:spPr>
          <a:xfrm>
            <a:off x="1642808"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10"/>
            </p:custDataLst>
          </p:nvPr>
        </p:nvSpPr>
        <p:spPr>
          <a:xfrm>
            <a:off x="152850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altLang="en-US"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企业管理</a:t>
            </a:r>
            <a:endParaRPr lang="zh-CN" altLang="en-US" sz="1600" dirty="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11"/>
            </p:custDataLst>
          </p:nvPr>
        </p:nvSpPr>
        <p:spPr>
          <a:xfrm>
            <a:off x="1528508" y="4937872"/>
            <a:ext cx="2743200" cy="717456"/>
          </a:xfrm>
          <a:prstGeom prst="rect">
            <a:avLst/>
          </a:prstGeom>
          <a:noFill/>
          <a:ln>
            <a:noFill/>
          </a:ln>
        </p:spPr>
        <p:txBody>
          <a:bodyPr lIns="25400" tIns="25400" rIns="25400" bIns="25400" anchor="t" anchorCtr="0">
            <a:noAutofit/>
          </a:bodyPr>
          <a:lstStyle/>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用户注册创建企业</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企业基本信息管理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管理员设置企业菜单模板</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47" name="PA_库_形状 1280"/>
          <p:cNvCxnSpPr/>
          <p:nvPr>
            <p:custDataLst>
              <p:tags r:id="rId12"/>
            </p:custDataLst>
          </p:nvPr>
        </p:nvCxnSpPr>
        <p:spPr>
          <a:xfrm>
            <a:off x="4148692" y="3085815"/>
            <a:ext cx="685800" cy="0"/>
          </a:xfrm>
          <a:prstGeom prst="straightConnector1">
            <a:avLst/>
          </a:prstGeom>
          <a:noFill/>
          <a:ln w="50800" cap="flat" cmpd="sng">
            <a:solidFill>
              <a:srgbClr val="4284FF"/>
            </a:solidFill>
            <a:prstDash val="solid"/>
            <a:miter/>
            <a:headEnd type="none" w="med" len="med"/>
            <a:tailEnd type="none" w="med" len="med"/>
          </a:ln>
        </p:spPr>
      </p:cxnSp>
      <p:cxnSp>
        <p:nvCxnSpPr>
          <p:cNvPr id="4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PA_库_PicturePlaceholder 9" descr="C:\Users\Administrator\Desktop\新建文件夹\正方形\timgIWEDWCWE.jpgtimgIWEDWCWE"/>
          <p:cNvPicPr>
            <a:picLocks noGrp="1" noChangeAspect="1"/>
          </p:cNvPicPr>
          <p:nvPr>
            <p:ph type="pic" sz="quarter" idx="12"/>
            <p:custDataLst>
              <p:tags r:id="rId13"/>
            </p:custDataLst>
          </p:nvPr>
        </p:nvPicPr>
        <p:blipFill>
          <a:blip r:embed="rId14"/>
          <a:srcRect/>
          <a:stretch>
            <a:fillRect/>
          </a:stretch>
        </p:blipFill>
        <p:spPr>
          <a:xfrm>
            <a:off x="5067618" y="2057115"/>
            <a:ext cx="2056765" cy="2057400"/>
          </a:xfrm>
        </p:spPr>
      </p:pic>
      <p:pic>
        <p:nvPicPr>
          <p:cNvPr id="11" name="PA_库_PicturePlaceholder 10" descr="C:\Users\Administrator\Desktop\新建文件夹\正方形\timgKIZ61U5L.jpgtimgKIZ61U5L"/>
          <p:cNvPicPr>
            <a:picLocks noGrp="1" noChangeAspect="1"/>
          </p:cNvPicPr>
          <p:nvPr>
            <p:ph type="pic" sz="quarter" idx="13"/>
            <p:custDataLst>
              <p:tags r:id="rId15"/>
            </p:custDataLst>
          </p:nvPr>
        </p:nvPicPr>
        <p:blipFill>
          <a:blip r:embed="rId16"/>
          <a:srcRect/>
          <a:stretch>
            <a:fillRect/>
          </a:stretch>
        </p:blipFill>
        <p:spPr>
          <a:xfrm>
            <a:off x="8273036" y="2057115"/>
            <a:ext cx="2056765" cy="2057400"/>
          </a:xfrm>
        </p:spPr>
      </p:pic>
      <p:pic>
        <p:nvPicPr>
          <p:cNvPr id="13" name="PA_库_PicturePlaceholder 12" descr="C:\Users\Administrator\Desktop\新建文件夹\正方形\timg2CFIV9FT.jpgtimg2CFIV9FT"/>
          <p:cNvPicPr>
            <a:picLocks noGrp="1" noChangeAspect="1"/>
          </p:cNvPicPr>
          <p:nvPr>
            <p:ph type="pic" sz="quarter" idx="11"/>
            <p:custDataLst>
              <p:tags r:id="rId17"/>
            </p:custDataLst>
          </p:nvPr>
        </p:nvPicPr>
        <p:blipFill>
          <a:blip r:embed="rId18"/>
          <a:srcRect/>
          <a:stretch>
            <a:fillRect/>
          </a:stretch>
        </p:blipFill>
        <p:spPr>
          <a:xfrm>
            <a:off x="1870678" y="2057258"/>
            <a:ext cx="2057400" cy="2057400"/>
          </a:xfrm>
        </p:spPr>
      </p:pic>
      <p:pic>
        <p:nvPicPr>
          <p:cNvPr id="2" name="图片 1" descr="logo2"/>
          <p:cNvPicPr>
            <a:picLocks noChangeAspect="1"/>
          </p:cNvPicPr>
          <p:nvPr/>
        </p:nvPicPr>
        <p:blipFill>
          <a:blip r:embed="rId19"/>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43">
                                            <p:txEl>
                                              <p:charRg st="4294967295" end="4294967295"/>
                                            </p:txEl>
                                          </p:spTgt>
                                        </p:tgtEl>
                                        <p:attrNameLst>
                                          <p:attrName>style.visibility</p:attrName>
                                        </p:attrNameLst>
                                      </p:cBhvr>
                                      <p:to>
                                        <p:strVal val="visible"/>
                                      </p:to>
                                    </p:set>
                                    <p:anim calcmode="lin" valueType="num">
                                      <p:cBhvr additive="base">
                                        <p:cTn id="7" dur="1500" fill="hold"/>
                                        <p:tgtEl>
                                          <p:spTgt spid="4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43">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43">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43">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43">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43">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5"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15">
                                            <p:txEl>
                                              <p:charRg st="4294967295" end="4294967295"/>
                                            </p:txEl>
                                          </p:spTgt>
                                        </p:tgtEl>
                                      </p:cBhvr>
                                    </p:animEffect>
                                  </p:childTnLst>
                                </p:cTn>
                              </p:par>
                              <p:par>
                                <p:cTn id="21" presetID="2" presetClass="entr" presetSubtype="8" decel="100000" fill="hold" grpId="0" nodeType="withEffect" nodePh="1">
                                  <p:stCondLst>
                                    <p:cond delay="250"/>
                                  </p:stCondLst>
                                  <p:endCondLst>
                                    <p:cond evt="begin" delay="0">
                                      <p:tn val="21"/>
                                    </p:cond>
                                  </p:endCondLst>
                                  <p:childTnLst>
                                    <p:set>
                                      <p:cBhvr>
                                        <p:cTn id="22" dur="1" fill="hold">
                                          <p:stCondLst>
                                            <p:cond delay="0"/>
                                          </p:stCondLst>
                                        </p:cTn>
                                        <p:tgtEl>
                                          <p:spTgt spid="24">
                                            <p:txEl>
                                              <p:charRg st="4294967295" end="4294967295"/>
                                            </p:txEl>
                                          </p:spTgt>
                                        </p:tgtEl>
                                        <p:attrNameLst>
                                          <p:attrName>style.visibility</p:attrName>
                                        </p:attrNameLst>
                                      </p:cBhvr>
                                      <p:to>
                                        <p:strVal val="visible"/>
                                      </p:to>
                                    </p:set>
                                    <p:anim calcmode="lin" valueType="num">
                                      <p:cBhvr additive="base">
                                        <p:cTn id="23" dur="1500" fill="hold"/>
                                        <p:tgtEl>
                                          <p:spTgt spid="2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24" dur="1500" fill="hold"/>
                                        <p:tgtEl>
                                          <p:spTgt spid="24">
                                            <p:txEl>
                                              <p:charRg st="4294967295" end="4294967295"/>
                                            </p:txEl>
                                          </p:spTgt>
                                        </p:tgtEl>
                                        <p:attrNameLst>
                                          <p:attrName>ppt_y</p:attrName>
                                        </p:attrNameLst>
                                      </p:cBhvr>
                                      <p:tavLst>
                                        <p:tav tm="0">
                                          <p:val>
                                            <p:strVal val="#ppt_y"/>
                                          </p:val>
                                        </p:tav>
                                        <p:tav tm="100000">
                                          <p:val>
                                            <p:strVal val="#ppt_y"/>
                                          </p:val>
                                        </p:tav>
                                      </p:tavLst>
                                    </p:anim>
                                    <p:set>
                                      <p:cBhvr>
                                        <p:cTn id="25" dur="1" fill="hold">
                                          <p:stCondLst>
                                            <p:cond delay="0"/>
                                          </p:stCondLst>
                                        </p:cTn>
                                        <p:tgtEl>
                                          <p:spTgt spid="24">
                                            <p:txEl>
                                              <p:charRg st="4294967295" end="4294967295"/>
                                            </p:txEl>
                                          </p:spTgt>
                                        </p:tgtEl>
                                        <p:attrNameLst>
                                          <p:attrName>style.visibility</p:attrName>
                                        </p:attrNameLst>
                                      </p:cBhvr>
                                      <p:to>
                                        <p:strVal val="visible"/>
                                      </p:to>
                                    </p:set>
                                    <p:anim to="" calcmode="lin" valueType="num">
                                      <p:cBhvr>
                                        <p:cTn id="26" dur="1500" fill="hold">
                                          <p:stCondLst>
                                            <p:cond delay="0"/>
                                          </p:stCondLst>
                                        </p:cTn>
                                        <p:tgtEl>
                                          <p:spTgt spid="24">
                                            <p:txEl>
                                              <p:charRg st="4294967295" end="4294967295"/>
                                            </p:txEl>
                                          </p:spTgt>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4">
                                            <p:txEl>
                                              <p:charRg st="4294967295" end="4294967295"/>
                                            </p:txEl>
                                          </p:spTgt>
                                        </p:tgtEl>
                                        <p:attrNameLst>
                                          <p:attrName>ppt_h</p:attrName>
                                        </p:attrNameLst>
                                      </p:cBhvr>
                                      <p:tavLst>
                                        <p:tav tm="0">
                                          <p:val>
                                            <p:fltVal val="0"/>
                                          </p:val>
                                        </p:tav>
                                        <p:tav tm="100000">
                                          <p:val>
                                            <p:strVal val="#ppt_h"/>
                                          </p:val>
                                        </p:tav>
                                      </p:tavLst>
                                    </p:anim>
                                    <p:animEffect filter="fade">
                                      <p:cBhvr>
                                        <p:cTn id="28" dur="1500">
                                          <p:stCondLst>
                                            <p:cond delay="0"/>
                                          </p:stCondLst>
                                        </p:cTn>
                                        <p:tgtEl>
                                          <p:spTgt spid="24">
                                            <p:txEl>
                                              <p:charRg st="4294967295" end="4294967295"/>
                                            </p:txEl>
                                          </p:spTgt>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500" fill="hold"/>
                                        <p:tgtEl>
                                          <p:spTgt spid="21"/>
                                        </p:tgtEl>
                                        <p:attrNameLst>
                                          <p:attrName>ppt_x</p:attrName>
                                        </p:attrNameLst>
                                      </p:cBhvr>
                                      <p:tavLst>
                                        <p:tav tm="0">
                                          <p:val>
                                            <p:strVal val="0-#ppt_w/2"/>
                                          </p:val>
                                        </p:tav>
                                        <p:tav tm="100000">
                                          <p:val>
                                            <p:strVal val="#ppt_x"/>
                                          </p:val>
                                        </p:tav>
                                      </p:tavLst>
                                    </p:anim>
                                    <p:anim calcmode="lin" valueType="num">
                                      <p:cBhvr additive="base">
                                        <p:cTn id="32" dur="1500" fill="hold"/>
                                        <p:tgtEl>
                                          <p:spTgt spid="21"/>
                                        </p:tgtEl>
                                        <p:attrNameLst>
                                          <p:attrName>ppt_y</p:attrName>
                                        </p:attrNameLst>
                                      </p:cBhvr>
                                      <p:tavLst>
                                        <p:tav tm="0">
                                          <p:val>
                                            <p:strVal val="#ppt_y"/>
                                          </p:val>
                                        </p:tav>
                                        <p:tav tm="100000">
                                          <p:val>
                                            <p:strVal val="#ppt_y"/>
                                          </p:val>
                                        </p:tav>
                                      </p:tavLst>
                                    </p:anim>
                                    <p:set>
                                      <p:cBhvr>
                                        <p:cTn id="33" dur="1" fill="hold">
                                          <p:stCondLst>
                                            <p:cond delay="0"/>
                                          </p:stCondLst>
                                        </p:cTn>
                                        <p:tgtEl>
                                          <p:spTgt spid="21"/>
                                        </p:tgtEl>
                                        <p:attrNameLst>
                                          <p:attrName>style.visibility</p:attrName>
                                        </p:attrNameLst>
                                      </p:cBhvr>
                                      <p:to>
                                        <p:strVal val="visible"/>
                                      </p:to>
                                    </p:set>
                                    <p:anim to="" calcmode="lin" valueType="num">
                                      <p:cBhvr>
                                        <p:cTn id="34" dur="1500" fill="hold">
                                          <p:stCondLst>
                                            <p:cond delay="0"/>
                                          </p:stCondLst>
                                        </p:cTn>
                                        <p:tgtEl>
                                          <p:spTgt spid="21"/>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1"/>
                                        </p:tgtEl>
                                        <p:attrNameLst>
                                          <p:attrName>ppt_h</p:attrName>
                                        </p:attrNameLst>
                                      </p:cBhvr>
                                      <p:tavLst>
                                        <p:tav tm="0">
                                          <p:val>
                                            <p:fltVal val="0"/>
                                          </p:val>
                                        </p:tav>
                                        <p:tav tm="100000">
                                          <p:val>
                                            <p:strVal val="#ppt_h"/>
                                          </p:val>
                                        </p:tav>
                                      </p:tavLst>
                                    </p:anim>
                                    <p:animEffect filter="fade">
                                      <p:cBhvr>
                                        <p:cTn id="36" dur="1500">
                                          <p:stCondLst>
                                            <p:cond delay="0"/>
                                          </p:stCondLst>
                                        </p:cTn>
                                        <p:tgtEl>
                                          <p:spTgt spid="21"/>
                                        </p:tgtEl>
                                      </p:cBhvr>
                                    </p:animEffect>
                                  </p:childTnLst>
                                </p:cTn>
                              </p:par>
                              <p:par>
                                <p:cTn id="37" presetID="2" presetClass="entr" presetSubtype="8" decel="100000" fill="hold" grpId="0" nodeType="withEffect">
                                  <p:stCondLst>
                                    <p:cond delay="2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1500" fill="hold"/>
                                        <p:tgtEl>
                                          <p:spTgt spid="22"/>
                                        </p:tgtEl>
                                        <p:attrNameLst>
                                          <p:attrName>ppt_x</p:attrName>
                                        </p:attrNameLst>
                                      </p:cBhvr>
                                      <p:tavLst>
                                        <p:tav tm="0">
                                          <p:val>
                                            <p:strVal val="0-#ppt_w/2"/>
                                          </p:val>
                                        </p:tav>
                                        <p:tav tm="100000">
                                          <p:val>
                                            <p:strVal val="#ppt_x"/>
                                          </p:val>
                                        </p:tav>
                                      </p:tavLst>
                                    </p:anim>
                                    <p:anim calcmode="lin" valueType="num">
                                      <p:cBhvr additive="base">
                                        <p:cTn id="40" dur="1500" fill="hold"/>
                                        <p:tgtEl>
                                          <p:spTgt spid="22"/>
                                        </p:tgtEl>
                                        <p:attrNameLst>
                                          <p:attrName>ppt_y</p:attrName>
                                        </p:attrNameLst>
                                      </p:cBhvr>
                                      <p:tavLst>
                                        <p:tav tm="0">
                                          <p:val>
                                            <p:strVal val="#ppt_y"/>
                                          </p:val>
                                        </p:tav>
                                        <p:tav tm="100000">
                                          <p:val>
                                            <p:strVal val="#ppt_y"/>
                                          </p:val>
                                        </p:tav>
                                      </p:tavLst>
                                    </p:anim>
                                    <p:set>
                                      <p:cBhvr>
                                        <p:cTn id="41" dur="1" fill="hold">
                                          <p:stCondLst>
                                            <p:cond delay="0"/>
                                          </p:stCondLst>
                                        </p:cTn>
                                        <p:tgtEl>
                                          <p:spTgt spid="22"/>
                                        </p:tgtEl>
                                        <p:attrNameLst>
                                          <p:attrName>style.visibility</p:attrName>
                                        </p:attrNameLst>
                                      </p:cBhvr>
                                      <p:to>
                                        <p:strVal val="visible"/>
                                      </p:to>
                                    </p:set>
                                    <p:anim to="" calcmode="lin" valueType="num">
                                      <p:cBhvr>
                                        <p:cTn id="42"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44" dur="1500">
                                          <p:stCondLst>
                                            <p:cond delay="0"/>
                                          </p:stCondLst>
                                        </p:cTn>
                                        <p:tgtEl>
                                          <p:spTgt spid="22"/>
                                        </p:tgtEl>
                                      </p:cBhvr>
                                    </p:animEffect>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31">
                                            <p:txEl>
                                              <p:charRg st="4294967295" end="4294967295"/>
                                            </p:txEl>
                                          </p:spTgt>
                                        </p:tgtEl>
                                        <p:attrNameLst>
                                          <p:attrName>style.visibility</p:attrName>
                                        </p:attrNameLst>
                                      </p:cBhvr>
                                      <p:to>
                                        <p:strVal val="visible"/>
                                      </p:to>
                                    </p:set>
                                    <p:anim calcmode="lin" valueType="num">
                                      <p:cBhvr additive="base">
                                        <p:cTn id="47" dur="1500" fill="hold"/>
                                        <p:tgtEl>
                                          <p:spTgt spid="3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31">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31">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31">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31">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31">
                                            <p:txEl>
                                              <p:charRg st="4294967295" end="4294967295"/>
                                            </p:txEl>
                                          </p:spTgt>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500" fill="hold"/>
                                        <p:tgtEl>
                                          <p:spTgt spid="32"/>
                                        </p:tgtEl>
                                        <p:attrNameLst>
                                          <p:attrName>ppt_x</p:attrName>
                                        </p:attrNameLst>
                                      </p:cBhvr>
                                      <p:tavLst>
                                        <p:tav tm="0">
                                          <p:val>
                                            <p:strVal val="0-#ppt_w/2"/>
                                          </p:val>
                                        </p:tav>
                                        <p:tav tm="100000">
                                          <p:val>
                                            <p:strVal val="#ppt_x"/>
                                          </p:val>
                                        </p:tav>
                                      </p:tavLst>
                                    </p:anim>
                                    <p:anim calcmode="lin" valueType="num">
                                      <p:cBhvr additive="base">
                                        <p:cTn id="56" dur="1500" fill="hold"/>
                                        <p:tgtEl>
                                          <p:spTgt spid="32"/>
                                        </p:tgtEl>
                                        <p:attrNameLst>
                                          <p:attrName>ppt_y</p:attrName>
                                        </p:attrNameLst>
                                      </p:cBhvr>
                                      <p:tavLst>
                                        <p:tav tm="0">
                                          <p:val>
                                            <p:strVal val="#ppt_y"/>
                                          </p:val>
                                        </p:tav>
                                        <p:tav tm="100000">
                                          <p:val>
                                            <p:strVal val="#ppt_y"/>
                                          </p:val>
                                        </p:tav>
                                      </p:tavLst>
                                    </p:anim>
                                    <p:set>
                                      <p:cBhvr>
                                        <p:cTn id="57" dur="1" fill="hold">
                                          <p:stCondLst>
                                            <p:cond delay="0"/>
                                          </p:stCondLst>
                                        </p:cTn>
                                        <p:tgtEl>
                                          <p:spTgt spid="32"/>
                                        </p:tgtEl>
                                        <p:attrNameLst>
                                          <p:attrName>style.visibility</p:attrName>
                                        </p:attrNameLst>
                                      </p:cBhvr>
                                      <p:to>
                                        <p:strVal val="visible"/>
                                      </p:to>
                                    </p:set>
                                    <p:anim to="" calcmode="lin" valueType="num">
                                      <p:cBhvr>
                                        <p:cTn id="58" dur="1500" fill="hold">
                                          <p:stCondLst>
                                            <p:cond delay="0"/>
                                          </p:stCondLst>
                                        </p:cTn>
                                        <p:tgtEl>
                                          <p:spTgt spid="32"/>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32"/>
                                        </p:tgtEl>
                                        <p:attrNameLst>
                                          <p:attrName>ppt_h</p:attrName>
                                        </p:attrNameLst>
                                      </p:cBhvr>
                                      <p:tavLst>
                                        <p:tav tm="0">
                                          <p:val>
                                            <p:fltVal val="0"/>
                                          </p:val>
                                        </p:tav>
                                        <p:tav tm="100000">
                                          <p:val>
                                            <p:strVal val="#ppt_h"/>
                                          </p:val>
                                        </p:tav>
                                      </p:tavLst>
                                    </p:anim>
                                    <p:animEffect filter="fade">
                                      <p:cBhvr>
                                        <p:cTn id="60" dur="1500">
                                          <p:stCondLst>
                                            <p:cond delay="0"/>
                                          </p:stCondLst>
                                        </p:cTn>
                                        <p:tgtEl>
                                          <p:spTgt spid="32"/>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1500" fill="hold"/>
                                        <p:tgtEl>
                                          <p:spTgt spid="33"/>
                                        </p:tgtEl>
                                        <p:attrNameLst>
                                          <p:attrName>ppt_x</p:attrName>
                                        </p:attrNameLst>
                                      </p:cBhvr>
                                      <p:tavLst>
                                        <p:tav tm="0">
                                          <p:val>
                                            <p:strVal val="0-#ppt_w/2"/>
                                          </p:val>
                                        </p:tav>
                                        <p:tav tm="100000">
                                          <p:val>
                                            <p:strVal val="#ppt_x"/>
                                          </p:val>
                                        </p:tav>
                                      </p:tavLst>
                                    </p:anim>
                                    <p:anim calcmode="lin" valueType="num">
                                      <p:cBhvr additive="base">
                                        <p:cTn id="64" dur="1500" fill="hold"/>
                                        <p:tgtEl>
                                          <p:spTgt spid="33"/>
                                        </p:tgtEl>
                                        <p:attrNameLst>
                                          <p:attrName>ppt_y</p:attrName>
                                        </p:attrNameLst>
                                      </p:cBhvr>
                                      <p:tavLst>
                                        <p:tav tm="0">
                                          <p:val>
                                            <p:strVal val="#ppt_y"/>
                                          </p:val>
                                        </p:tav>
                                        <p:tav tm="100000">
                                          <p:val>
                                            <p:strVal val="#ppt_y"/>
                                          </p:val>
                                        </p:tav>
                                      </p:tavLst>
                                    </p:anim>
                                    <p:set>
                                      <p:cBhvr>
                                        <p:cTn id="65" dur="1" fill="hold">
                                          <p:stCondLst>
                                            <p:cond delay="0"/>
                                          </p:stCondLst>
                                        </p:cTn>
                                        <p:tgtEl>
                                          <p:spTgt spid="33"/>
                                        </p:tgtEl>
                                        <p:attrNameLst>
                                          <p:attrName>style.visibility</p:attrName>
                                        </p:attrNameLst>
                                      </p:cBhvr>
                                      <p:to>
                                        <p:strVal val="visible"/>
                                      </p:to>
                                    </p:set>
                                    <p:anim to="" calcmode="lin" valueType="num">
                                      <p:cBhvr>
                                        <p:cTn id="66"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68" dur="1500">
                                          <p:stCondLst>
                                            <p:cond delay="0"/>
                                          </p:stCondLst>
                                        </p:cTn>
                                        <p:tgtEl>
                                          <p:spTgt spid="33"/>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71"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76" dur="1500">
                                          <p:stCondLst>
                                            <p:cond delay="0"/>
                                          </p:stCondLst>
                                        </p:cTn>
                                        <p:tgtEl>
                                          <p:spTgt spid="37">
                                            <p:txEl>
                                              <p:charRg st="4294967295" end="4294967295"/>
                                            </p:txEl>
                                          </p:spTgt>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0-#ppt_w/2"/>
                                          </p:val>
                                        </p:tav>
                                        <p:tav tm="100000">
                                          <p:val>
                                            <p:strVal val="#ppt_x"/>
                                          </p:val>
                                        </p:tav>
                                      </p:tavLst>
                                    </p:anim>
                                    <p:anim calcmode="lin" valueType="num">
                                      <p:cBhvr additive="base">
                                        <p:cTn id="80" dur="1500" fill="hold"/>
                                        <p:tgtEl>
                                          <p:spTgt spid="38"/>
                                        </p:tgtEl>
                                        <p:attrNameLst>
                                          <p:attrName>ppt_y</p:attrName>
                                        </p:attrNameLst>
                                      </p:cBhvr>
                                      <p:tavLst>
                                        <p:tav tm="0">
                                          <p:val>
                                            <p:strVal val="#ppt_y"/>
                                          </p:val>
                                        </p:tav>
                                        <p:tav tm="100000">
                                          <p:val>
                                            <p:strVal val="#ppt_y"/>
                                          </p:val>
                                        </p:tav>
                                      </p:tavLst>
                                    </p:anim>
                                    <p:set>
                                      <p:cBhvr>
                                        <p:cTn id="81" dur="1" fill="hold">
                                          <p:stCondLst>
                                            <p:cond delay="0"/>
                                          </p:stCondLst>
                                        </p:cTn>
                                        <p:tgtEl>
                                          <p:spTgt spid="38"/>
                                        </p:tgtEl>
                                        <p:attrNameLst>
                                          <p:attrName>style.visibility</p:attrName>
                                        </p:attrNameLst>
                                      </p:cBhvr>
                                      <p:to>
                                        <p:strVal val="visible"/>
                                      </p:to>
                                    </p:set>
                                    <p:anim to="" calcmode="lin" valueType="num">
                                      <p:cBhvr>
                                        <p:cTn id="82" dur="1500" fill="hold">
                                          <p:stCondLst>
                                            <p:cond delay="0"/>
                                          </p:stCondLst>
                                        </p:cTn>
                                        <p:tgtEl>
                                          <p:spTgt spid="38"/>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8"/>
                                        </p:tgtEl>
                                        <p:attrNameLst>
                                          <p:attrName>ppt_h</p:attrName>
                                        </p:attrNameLst>
                                      </p:cBhvr>
                                      <p:tavLst>
                                        <p:tav tm="0">
                                          <p:val>
                                            <p:fltVal val="0"/>
                                          </p:val>
                                        </p:tav>
                                        <p:tav tm="100000">
                                          <p:val>
                                            <p:strVal val="#ppt_h"/>
                                          </p:val>
                                        </p:tav>
                                      </p:tavLst>
                                    </p:anim>
                                    <p:animEffect filter="fade">
                                      <p:cBhvr>
                                        <p:cTn id="84" dur="1500">
                                          <p:stCondLst>
                                            <p:cond delay="0"/>
                                          </p:stCondLst>
                                        </p:cTn>
                                        <p:tgtEl>
                                          <p:spTgt spid="38"/>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1500" fill="hold"/>
                                        <p:tgtEl>
                                          <p:spTgt spid="39"/>
                                        </p:tgtEl>
                                        <p:attrNameLst>
                                          <p:attrName>ppt_x</p:attrName>
                                        </p:attrNameLst>
                                      </p:cBhvr>
                                      <p:tavLst>
                                        <p:tav tm="0">
                                          <p:val>
                                            <p:strVal val="0-#ppt_w/2"/>
                                          </p:val>
                                        </p:tav>
                                        <p:tav tm="100000">
                                          <p:val>
                                            <p:strVal val="#ppt_x"/>
                                          </p:val>
                                        </p:tav>
                                      </p:tavLst>
                                    </p:anim>
                                    <p:anim calcmode="lin" valueType="num">
                                      <p:cBhvr additive="base">
                                        <p:cTn id="88" dur="1500" fill="hold"/>
                                        <p:tgtEl>
                                          <p:spTgt spid="39"/>
                                        </p:tgtEl>
                                        <p:attrNameLst>
                                          <p:attrName>ppt_y</p:attrName>
                                        </p:attrNameLst>
                                      </p:cBhvr>
                                      <p:tavLst>
                                        <p:tav tm="0">
                                          <p:val>
                                            <p:strVal val="#ppt_y"/>
                                          </p:val>
                                        </p:tav>
                                        <p:tav tm="100000">
                                          <p:val>
                                            <p:strVal val="#ppt_y"/>
                                          </p:val>
                                        </p:tav>
                                      </p:tavLst>
                                    </p:anim>
                                    <p:set>
                                      <p:cBhvr>
                                        <p:cTn id="89" dur="1" fill="hold">
                                          <p:stCondLst>
                                            <p:cond delay="0"/>
                                          </p:stCondLst>
                                        </p:cTn>
                                        <p:tgtEl>
                                          <p:spTgt spid="39"/>
                                        </p:tgtEl>
                                        <p:attrNameLst>
                                          <p:attrName>style.visibility</p:attrName>
                                        </p:attrNameLst>
                                      </p:cBhvr>
                                      <p:to>
                                        <p:strVal val="visible"/>
                                      </p:to>
                                    </p:set>
                                    <p:anim to="" calcmode="lin" valueType="num">
                                      <p:cBhvr>
                                        <p:cTn id="90" dur="1500" fill="hold">
                                          <p:stCondLst>
                                            <p:cond delay="0"/>
                                          </p:stCondLst>
                                        </p:cTn>
                                        <p:tgtEl>
                                          <p:spTgt spid="39"/>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39"/>
                                        </p:tgtEl>
                                        <p:attrNameLst>
                                          <p:attrName>ppt_h</p:attrName>
                                        </p:attrNameLst>
                                      </p:cBhvr>
                                      <p:tavLst>
                                        <p:tav tm="0">
                                          <p:val>
                                            <p:fltVal val="0"/>
                                          </p:val>
                                        </p:tav>
                                        <p:tav tm="100000">
                                          <p:val>
                                            <p:strVal val="#ppt_h"/>
                                          </p:val>
                                        </p:tav>
                                      </p:tavLst>
                                    </p:anim>
                                    <p:animEffect filter="fade">
                                      <p:cBhvr>
                                        <p:cTn id="92" dur="1500">
                                          <p:stCondLst>
                                            <p:cond delay="0"/>
                                          </p:stCondLst>
                                        </p:cTn>
                                        <p:tgtEl>
                                          <p:spTgt spid="39"/>
                                        </p:tgtEl>
                                      </p:cBhvr>
                                    </p:animEffect>
                                  </p:childTnLst>
                                </p:cTn>
                              </p:par>
                              <p:par>
                                <p:cTn id="93" presetID="2" presetClass="entr" presetSubtype="8" decel="100000" fill="hold" nodeType="withEffect">
                                  <p:stCondLst>
                                    <p:cond delay="25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1500" fill="hold"/>
                                        <p:tgtEl>
                                          <p:spTgt spid="47"/>
                                        </p:tgtEl>
                                        <p:attrNameLst>
                                          <p:attrName>ppt_x</p:attrName>
                                        </p:attrNameLst>
                                      </p:cBhvr>
                                      <p:tavLst>
                                        <p:tav tm="0">
                                          <p:val>
                                            <p:strVal val="0-#ppt_w/2"/>
                                          </p:val>
                                        </p:tav>
                                        <p:tav tm="100000">
                                          <p:val>
                                            <p:strVal val="#ppt_x"/>
                                          </p:val>
                                        </p:tav>
                                      </p:tavLst>
                                    </p:anim>
                                    <p:anim calcmode="lin" valueType="num">
                                      <p:cBhvr additive="base">
                                        <p:cTn id="96" dur="1500" fill="hold"/>
                                        <p:tgtEl>
                                          <p:spTgt spid="47"/>
                                        </p:tgtEl>
                                        <p:attrNameLst>
                                          <p:attrName>ppt_y</p:attrName>
                                        </p:attrNameLst>
                                      </p:cBhvr>
                                      <p:tavLst>
                                        <p:tav tm="0">
                                          <p:val>
                                            <p:strVal val="#ppt_y"/>
                                          </p:val>
                                        </p:tav>
                                        <p:tav tm="100000">
                                          <p:val>
                                            <p:strVal val="#ppt_y"/>
                                          </p:val>
                                        </p:tav>
                                      </p:tavLst>
                                    </p:anim>
                                    <p:set>
                                      <p:cBhvr>
                                        <p:cTn id="97" dur="1" fill="hold">
                                          <p:stCondLst>
                                            <p:cond delay="0"/>
                                          </p:stCondLst>
                                        </p:cTn>
                                        <p:tgtEl>
                                          <p:spTgt spid="47"/>
                                        </p:tgtEl>
                                        <p:attrNameLst>
                                          <p:attrName>style.visibility</p:attrName>
                                        </p:attrNameLst>
                                      </p:cBhvr>
                                      <p:to>
                                        <p:strVal val="visible"/>
                                      </p:to>
                                    </p:set>
                                    <p:anim to="" calcmode="lin" valueType="num">
                                      <p:cBhvr>
                                        <p:cTn id="98" dur="1500" fill="hold">
                                          <p:stCondLst>
                                            <p:cond delay="0"/>
                                          </p:stCondLst>
                                        </p:cTn>
                                        <p:tgtEl>
                                          <p:spTgt spid="47"/>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47"/>
                                        </p:tgtEl>
                                        <p:attrNameLst>
                                          <p:attrName>ppt_h</p:attrName>
                                        </p:attrNameLst>
                                      </p:cBhvr>
                                      <p:tavLst>
                                        <p:tav tm="0">
                                          <p:val>
                                            <p:fltVal val="0"/>
                                          </p:val>
                                        </p:tav>
                                        <p:tav tm="100000">
                                          <p:val>
                                            <p:strVal val="#ppt_h"/>
                                          </p:val>
                                        </p:tav>
                                      </p:tavLst>
                                    </p:anim>
                                    <p:animEffect filter="fade">
                                      <p:cBhvr>
                                        <p:cTn id="100" dur="1500">
                                          <p:stCondLst>
                                            <p:cond delay="0"/>
                                          </p:stCondLst>
                                        </p:cTn>
                                        <p:tgtEl>
                                          <p:spTgt spid="47"/>
                                        </p:tgtEl>
                                      </p:cBhvr>
                                    </p:animEffect>
                                  </p:childTnLst>
                                </p:cTn>
                              </p:par>
                              <p:par>
                                <p:cTn id="101" presetID="2" presetClass="entr" presetSubtype="8" decel="100000" fill="hold" nodeType="withEffect">
                                  <p:stCondLst>
                                    <p:cond delay="25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1500" fill="hold"/>
                                        <p:tgtEl>
                                          <p:spTgt spid="10"/>
                                        </p:tgtEl>
                                        <p:attrNameLst>
                                          <p:attrName>ppt_x</p:attrName>
                                        </p:attrNameLst>
                                      </p:cBhvr>
                                      <p:tavLst>
                                        <p:tav tm="0">
                                          <p:val>
                                            <p:strVal val="0-#ppt_w/2"/>
                                          </p:val>
                                        </p:tav>
                                        <p:tav tm="100000">
                                          <p:val>
                                            <p:strVal val="#ppt_x"/>
                                          </p:val>
                                        </p:tav>
                                      </p:tavLst>
                                    </p:anim>
                                    <p:anim calcmode="lin" valueType="num">
                                      <p:cBhvr additive="base">
                                        <p:cTn id="104" dur="1500" fill="hold"/>
                                        <p:tgtEl>
                                          <p:spTgt spid="10"/>
                                        </p:tgtEl>
                                        <p:attrNameLst>
                                          <p:attrName>ppt_y</p:attrName>
                                        </p:attrNameLst>
                                      </p:cBhvr>
                                      <p:tavLst>
                                        <p:tav tm="0">
                                          <p:val>
                                            <p:strVal val="#ppt_y"/>
                                          </p:val>
                                        </p:tav>
                                        <p:tav tm="100000">
                                          <p:val>
                                            <p:strVal val="#ppt_y"/>
                                          </p:val>
                                        </p:tav>
                                      </p:tavLst>
                                    </p:anim>
                                    <p:set>
                                      <p:cBhvr>
                                        <p:cTn id="105" dur="1" fill="hold">
                                          <p:stCondLst>
                                            <p:cond delay="0"/>
                                          </p:stCondLst>
                                        </p:cTn>
                                        <p:tgtEl>
                                          <p:spTgt spid="10"/>
                                        </p:tgtEl>
                                        <p:attrNameLst>
                                          <p:attrName>style.visibility</p:attrName>
                                        </p:attrNameLst>
                                      </p:cBhvr>
                                      <p:to>
                                        <p:strVal val="visible"/>
                                      </p:to>
                                    </p:set>
                                    <p:anim to="" calcmode="lin" valueType="num">
                                      <p:cBhvr>
                                        <p:cTn id="106" dur="1500" fill="hold">
                                          <p:stCondLst>
                                            <p:cond delay="0"/>
                                          </p:stCondLst>
                                        </p:cTn>
                                        <p:tgtEl>
                                          <p:spTgt spid="10"/>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10"/>
                                        </p:tgtEl>
                                        <p:attrNameLst>
                                          <p:attrName>ppt_h</p:attrName>
                                        </p:attrNameLst>
                                      </p:cBhvr>
                                      <p:tavLst>
                                        <p:tav tm="0">
                                          <p:val>
                                            <p:fltVal val="0"/>
                                          </p:val>
                                        </p:tav>
                                        <p:tav tm="100000">
                                          <p:val>
                                            <p:strVal val="#ppt_h"/>
                                          </p:val>
                                        </p:tav>
                                      </p:tavLst>
                                    </p:anim>
                                    <p:animEffect filter="fade">
                                      <p:cBhvr>
                                        <p:cTn id="108" dur="1500">
                                          <p:stCondLst>
                                            <p:cond delay="0"/>
                                          </p:stCondLst>
                                        </p:cTn>
                                        <p:tgtEl>
                                          <p:spTgt spid="10"/>
                                        </p:tgtEl>
                                      </p:cBhvr>
                                    </p:animEffect>
                                  </p:childTnLst>
                                </p:cTn>
                              </p:par>
                              <p:par>
                                <p:cTn id="109" presetID="2" presetClass="entr" presetSubtype="8" decel="100000" fill="hold" nodeType="withEffect">
                                  <p:stCondLst>
                                    <p:cond delay="25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1500" fill="hold"/>
                                        <p:tgtEl>
                                          <p:spTgt spid="11"/>
                                        </p:tgtEl>
                                        <p:attrNameLst>
                                          <p:attrName>ppt_x</p:attrName>
                                        </p:attrNameLst>
                                      </p:cBhvr>
                                      <p:tavLst>
                                        <p:tav tm="0">
                                          <p:val>
                                            <p:strVal val="0-#ppt_w/2"/>
                                          </p:val>
                                        </p:tav>
                                        <p:tav tm="100000">
                                          <p:val>
                                            <p:strVal val="#ppt_x"/>
                                          </p:val>
                                        </p:tav>
                                      </p:tavLst>
                                    </p:anim>
                                    <p:anim calcmode="lin" valueType="num">
                                      <p:cBhvr additive="base">
                                        <p:cTn id="112" dur="1500" fill="hold"/>
                                        <p:tgtEl>
                                          <p:spTgt spid="11"/>
                                        </p:tgtEl>
                                        <p:attrNameLst>
                                          <p:attrName>ppt_y</p:attrName>
                                        </p:attrNameLst>
                                      </p:cBhvr>
                                      <p:tavLst>
                                        <p:tav tm="0">
                                          <p:val>
                                            <p:strVal val="#ppt_y"/>
                                          </p:val>
                                        </p:tav>
                                        <p:tav tm="100000">
                                          <p:val>
                                            <p:strVal val="#ppt_y"/>
                                          </p:val>
                                        </p:tav>
                                      </p:tavLst>
                                    </p:anim>
                                    <p:set>
                                      <p:cBhvr>
                                        <p:cTn id="113" dur="1" fill="hold">
                                          <p:stCondLst>
                                            <p:cond delay="0"/>
                                          </p:stCondLst>
                                        </p:cTn>
                                        <p:tgtEl>
                                          <p:spTgt spid="11"/>
                                        </p:tgtEl>
                                        <p:attrNameLst>
                                          <p:attrName>style.visibility</p:attrName>
                                        </p:attrNameLst>
                                      </p:cBhvr>
                                      <p:to>
                                        <p:strVal val="visible"/>
                                      </p:to>
                                    </p:set>
                                    <p:anim to="" calcmode="lin" valueType="num">
                                      <p:cBhvr>
                                        <p:cTn id="114" dur="1500" fill="hold">
                                          <p:stCondLst>
                                            <p:cond delay="0"/>
                                          </p:stCondLst>
                                        </p:cTn>
                                        <p:tgtEl>
                                          <p:spTgt spid="11"/>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11"/>
                                        </p:tgtEl>
                                        <p:attrNameLst>
                                          <p:attrName>ppt_h</p:attrName>
                                        </p:attrNameLst>
                                      </p:cBhvr>
                                      <p:tavLst>
                                        <p:tav tm="0">
                                          <p:val>
                                            <p:fltVal val="0"/>
                                          </p:val>
                                        </p:tav>
                                        <p:tav tm="100000">
                                          <p:val>
                                            <p:strVal val="#ppt_h"/>
                                          </p:val>
                                        </p:tav>
                                      </p:tavLst>
                                    </p:anim>
                                    <p:animEffect filter="fade">
                                      <p:cBhvr>
                                        <p:cTn id="116" dur="1500">
                                          <p:stCondLst>
                                            <p:cond delay="0"/>
                                          </p:stCondLst>
                                        </p:cTn>
                                        <p:tgtEl>
                                          <p:spTgt spid="11"/>
                                        </p:tgtEl>
                                      </p:cBhvr>
                                    </p:animEffect>
                                  </p:childTnLst>
                                </p:cTn>
                              </p:par>
                              <p:par>
                                <p:cTn id="117" presetID="2" presetClass="entr" presetSubtype="8" decel="100000" fill="hold" nodeType="withEffect">
                                  <p:stCondLst>
                                    <p:cond delay="250"/>
                                  </p:stCondLst>
                                  <p:childTnLst>
                                    <p:set>
                                      <p:cBhvr>
                                        <p:cTn id="118" dur="1" fill="hold">
                                          <p:stCondLst>
                                            <p:cond delay="0"/>
                                          </p:stCondLst>
                                        </p:cTn>
                                        <p:tgtEl>
                                          <p:spTgt spid="13"/>
                                        </p:tgtEl>
                                        <p:attrNameLst>
                                          <p:attrName>style.visibility</p:attrName>
                                        </p:attrNameLst>
                                      </p:cBhvr>
                                      <p:to>
                                        <p:strVal val="visible"/>
                                      </p:to>
                                    </p:set>
                                    <p:anim calcmode="lin" valueType="num">
                                      <p:cBhvr additive="base">
                                        <p:cTn id="119" dur="1500" fill="hold"/>
                                        <p:tgtEl>
                                          <p:spTgt spid="13"/>
                                        </p:tgtEl>
                                        <p:attrNameLst>
                                          <p:attrName>ppt_x</p:attrName>
                                        </p:attrNameLst>
                                      </p:cBhvr>
                                      <p:tavLst>
                                        <p:tav tm="0">
                                          <p:val>
                                            <p:strVal val="0-#ppt_w/2"/>
                                          </p:val>
                                        </p:tav>
                                        <p:tav tm="100000">
                                          <p:val>
                                            <p:strVal val="#ppt_x"/>
                                          </p:val>
                                        </p:tav>
                                      </p:tavLst>
                                    </p:anim>
                                    <p:anim calcmode="lin" valueType="num">
                                      <p:cBhvr additive="base">
                                        <p:cTn id="120" dur="1500" fill="hold"/>
                                        <p:tgtEl>
                                          <p:spTgt spid="13"/>
                                        </p:tgtEl>
                                        <p:attrNameLst>
                                          <p:attrName>ppt_y</p:attrName>
                                        </p:attrNameLst>
                                      </p:cBhvr>
                                      <p:tavLst>
                                        <p:tav tm="0">
                                          <p:val>
                                            <p:strVal val="#ppt_y"/>
                                          </p:val>
                                        </p:tav>
                                        <p:tav tm="100000">
                                          <p:val>
                                            <p:strVal val="#ppt_y"/>
                                          </p:val>
                                        </p:tav>
                                      </p:tavLst>
                                    </p:anim>
                                    <p:set>
                                      <p:cBhvr>
                                        <p:cTn id="121" dur="1" fill="hold">
                                          <p:stCondLst>
                                            <p:cond delay="0"/>
                                          </p:stCondLst>
                                        </p:cTn>
                                        <p:tgtEl>
                                          <p:spTgt spid="13"/>
                                        </p:tgtEl>
                                        <p:attrNameLst>
                                          <p:attrName>style.visibility</p:attrName>
                                        </p:attrNameLst>
                                      </p:cBhvr>
                                      <p:to>
                                        <p:strVal val="visible"/>
                                      </p:to>
                                    </p:set>
                                    <p:anim to="" calcmode="lin" valueType="num">
                                      <p:cBhvr>
                                        <p:cTn id="122"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123"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124" dur="15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15" grpId="0" autoUpdateAnimBg="0"/>
      <p:bldP spid="24" grpId="0" autoUpdateAnimBg="0"/>
      <p:bldP spid="21" grpId="0" autoUpdateAnimBg="0"/>
      <p:bldP spid="22" grpId="0" autoUpdateAnimBg="0"/>
      <p:bldP spid="31" grpId="0" autoUpdateAnimBg="0"/>
      <p:bldP spid="32" grpId="0" autoUpdateAnimBg="0"/>
      <p:bldP spid="33" grpId="0" autoUpdateAnimBg="0"/>
      <p:bldP spid="37" grpId="0" autoUpdateAnimBg="0"/>
      <p:bldP spid="38" grpId="0" autoUpdateAnimBg="0"/>
      <p:bldP spid="3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3" name="Shape 1280"/>
          <p:cNvCxnSpPr/>
          <p:nvPr/>
        </p:nvCxnSpPr>
        <p:spPr>
          <a:xfrm>
            <a:off x="-7620" y="3085815"/>
            <a:ext cx="12207240" cy="0"/>
          </a:xfrm>
          <a:prstGeom prst="straightConnector1">
            <a:avLst/>
          </a:prstGeom>
          <a:noFill/>
          <a:ln w="50800" cap="flat" cmpd="sng">
            <a:solidFill>
              <a:srgbClr val="828282"/>
            </a:solidFill>
            <a:prstDash val="solid"/>
            <a:miter/>
            <a:headEnd type="none" w="med" len="med"/>
            <a:tailEnd type="none" w="med" len="med"/>
          </a:ln>
        </p:spPr>
      </p:cxnSp>
      <p:sp>
        <p:nvSpPr>
          <p:cNvPr id="15" name="PA_库_形状 784"/>
          <p:cNvSpPr/>
          <p:nvPr>
            <p:custDataLst>
              <p:tags r:id="rId1"/>
            </p:custDataLst>
          </p:nvPr>
        </p:nvSpPr>
        <p:spPr>
          <a:xfrm>
            <a:off x="4838700"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A5F46"/>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功能模块</a:t>
            </a:r>
            <a:endParaRPr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2"/>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订单管理</a:t>
            </a:r>
            <a:endPar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3"/>
            </p:custDataLst>
          </p:nvPr>
        </p:nvSpPr>
        <p:spPr>
          <a:xfrm>
            <a:off x="4567555" y="4936490"/>
            <a:ext cx="2900045" cy="717550"/>
          </a:xfrm>
          <a:prstGeom prst="rect">
            <a:avLst/>
          </a:prstGeom>
          <a:noFill/>
          <a:ln>
            <a:noFill/>
          </a:ln>
        </p:spPr>
        <p:txBody>
          <a:bodyPr lIns="25400" tIns="25400" rIns="25400" bIns="25400" anchor="t" anchorCtr="0">
            <a:noAutofit/>
          </a:bodyPr>
          <a:lstStyle/>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客户订单管理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派单管理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rPr>
              <a:t>运单管理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sym typeface="+mn-ea"/>
            </a:endParaRPr>
          </a:p>
        </p:txBody>
      </p:sp>
      <p:sp>
        <p:nvSpPr>
          <p:cNvPr id="31" name="PA_库_形状 784"/>
          <p:cNvSpPr/>
          <p:nvPr>
            <p:custDataLst>
              <p:tags r:id="rId4"/>
            </p:custDataLst>
          </p:nvPr>
        </p:nvSpPr>
        <p:spPr>
          <a:xfrm>
            <a:off x="804411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5"/>
            </p:custDataLst>
          </p:nvPr>
        </p:nvSpPr>
        <p:spPr>
          <a:xfrm>
            <a:off x="8124763"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审批管理</a:t>
            </a:r>
            <a:endPar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6"/>
            </p:custDataLst>
          </p:nvPr>
        </p:nvSpPr>
        <p:spPr>
          <a:xfrm>
            <a:off x="8124763" y="4936663"/>
            <a:ext cx="2743200" cy="717456"/>
          </a:xfrm>
          <a:prstGeom prst="rect">
            <a:avLst/>
          </a:prstGeom>
          <a:noFill/>
          <a:ln>
            <a:noFill/>
          </a:ln>
        </p:spPr>
        <p:txBody>
          <a:bodyPr lIns="25400" tIns="25400" rIns="25400" bIns="25400" anchor="t" anchorCtr="0">
            <a:noAutofit/>
          </a:bodyPr>
          <a:lstStyle/>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派单审批</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物流收支审批</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承运商结算审批</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客户对账单审批</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7" name="PA_库_形状 784"/>
          <p:cNvSpPr/>
          <p:nvPr>
            <p:custDataLst>
              <p:tags r:id="rId7"/>
            </p:custDataLst>
          </p:nvPr>
        </p:nvSpPr>
        <p:spPr>
          <a:xfrm>
            <a:off x="164280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8"/>
            </p:custDataLst>
          </p:nvPr>
        </p:nvSpPr>
        <p:spPr>
          <a:xfrm>
            <a:off x="1500823"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承运车辆管理</a:t>
            </a:r>
            <a:endPar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9"/>
            </p:custDataLst>
          </p:nvPr>
        </p:nvSpPr>
        <p:spPr>
          <a:xfrm>
            <a:off x="1397000" y="4937760"/>
            <a:ext cx="2950845" cy="716280"/>
          </a:xfrm>
          <a:prstGeom prst="rect">
            <a:avLst/>
          </a:prstGeom>
          <a:noFill/>
          <a:ln>
            <a:noFill/>
          </a:ln>
        </p:spPr>
        <p:txBody>
          <a:bodyPr lIns="25400" tIns="25400" rIns="25400" bIns="25400" anchor="t" anchorCtr="0">
            <a:noAutofit/>
          </a:bodyPr>
          <a:lstStyle/>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承运商信息管理</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承运车辆信息维护</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2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PA_库_PicturePlaceholder 9" descr="C:\Users\Administrator\Desktop\新建文件夹\正方形\timgDRROFYKD.jpgtimgDRROFYKD"/>
          <p:cNvPicPr>
            <a:picLocks noGrp="1" noChangeAspect="1"/>
          </p:cNvPicPr>
          <p:nvPr>
            <p:ph type="pic" sz="quarter" idx="11"/>
            <p:custDataLst>
              <p:tags r:id="rId10"/>
            </p:custDataLst>
          </p:nvPr>
        </p:nvPicPr>
        <p:blipFill>
          <a:blip r:embed="rId11"/>
          <a:srcRect/>
          <a:stretch>
            <a:fillRect/>
          </a:stretch>
        </p:blipFill>
        <p:spPr>
          <a:xfrm>
            <a:off x="1870678" y="2057258"/>
            <a:ext cx="2057400" cy="2057400"/>
          </a:xfrm>
        </p:spPr>
      </p:pic>
      <p:pic>
        <p:nvPicPr>
          <p:cNvPr id="9" name="PA_库_PicturePlaceholder 8" descr="C:\Users\Administrator\Desktop\新建文件夹\正方形\timgJTMA2HVA.jpgtimgJTMA2HVA"/>
          <p:cNvPicPr>
            <a:picLocks noGrp="1" noChangeAspect="1"/>
          </p:cNvPicPr>
          <p:nvPr>
            <p:ph type="pic" sz="quarter" idx="12"/>
            <p:custDataLst>
              <p:tags r:id="rId12"/>
            </p:custDataLst>
          </p:nvPr>
        </p:nvPicPr>
        <p:blipFill>
          <a:blip r:embed="rId13"/>
          <a:srcRect/>
          <a:stretch>
            <a:fillRect/>
          </a:stretch>
        </p:blipFill>
        <p:spPr>
          <a:xfrm>
            <a:off x="5067618" y="2057115"/>
            <a:ext cx="2056765" cy="2057400"/>
          </a:xfrm>
        </p:spPr>
      </p:pic>
      <p:pic>
        <p:nvPicPr>
          <p:cNvPr id="11" name="PA_库_PicturePlaceholder 10" descr="C:\Users\Administrator\Desktop\新建文件夹\正方形\timgMMKRC4BS.jpgtimgMMKRC4BS"/>
          <p:cNvPicPr>
            <a:picLocks noGrp="1" noChangeAspect="1"/>
          </p:cNvPicPr>
          <p:nvPr>
            <p:ph type="pic" sz="quarter" idx="13"/>
            <p:custDataLst>
              <p:tags r:id="rId14"/>
            </p:custDataLst>
          </p:nvPr>
        </p:nvPicPr>
        <p:blipFill>
          <a:blip r:embed="rId15"/>
          <a:srcRect/>
          <a:stretch>
            <a:fillRect/>
          </a:stretch>
        </p:blipFill>
        <p:spPr>
          <a:xfrm>
            <a:off x="8273036" y="2057115"/>
            <a:ext cx="2056765" cy="2057400"/>
          </a:xfrm>
        </p:spPr>
      </p:pic>
      <p:cxnSp>
        <p:nvCxnSpPr>
          <p:cNvPr id="2" name="Shape 1280"/>
          <p:cNvCxnSpPr/>
          <p:nvPr/>
        </p:nvCxnSpPr>
        <p:spPr>
          <a:xfrm>
            <a:off x="4157283" y="3085815"/>
            <a:ext cx="73152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16"/>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15">
                                            <p:txEl>
                                              <p:charRg st="4294967295" end="4294967295"/>
                                            </p:txEl>
                                          </p:spTgt>
                                        </p:tgtEl>
                                        <p:attrNameLst>
                                          <p:attrName>style.visibility</p:attrName>
                                        </p:attrNameLst>
                                      </p:cBhvr>
                                      <p:to>
                                        <p:strVal val="visible"/>
                                      </p:to>
                                    </p:set>
                                    <p:animEffect transition="in" filter="fade">
                                      <p:cBhvr>
                                        <p:cTn id="7" dur="500"/>
                                        <p:tgtEl>
                                          <p:spTgt spid="15">
                                            <p:txEl>
                                              <p:charRg st="4294967295" end="4294967295"/>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31">
                                            <p:txEl>
                                              <p:charRg st="4294967295" end="4294967295"/>
                                            </p:txEl>
                                          </p:spTgt>
                                        </p:tgtEl>
                                        <p:attrNameLst>
                                          <p:attrName>style.visibility</p:attrName>
                                        </p:attrNameLst>
                                      </p:cBhvr>
                                      <p:to>
                                        <p:strVal val="visible"/>
                                      </p:to>
                                    </p:set>
                                    <p:animEffect transition="in" filter="fade">
                                      <p:cBhvr>
                                        <p:cTn id="16" dur="500"/>
                                        <p:tgtEl>
                                          <p:spTgt spid="31">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nodePh="1">
                                  <p:stCondLst>
                                    <p:cond delay="1500"/>
                                  </p:stCondLst>
                                  <p:endCondLst>
                                    <p:cond evt="begin" delay="0">
                                      <p:tn val="23"/>
                                    </p:cond>
                                  </p:endCondLst>
                                  <p:childTnLst>
                                    <p:set>
                                      <p:cBhvr>
                                        <p:cTn id="24" dur="1" fill="hold">
                                          <p:stCondLst>
                                            <p:cond delay="0"/>
                                          </p:stCondLst>
                                        </p:cTn>
                                        <p:tgtEl>
                                          <p:spTgt spid="37">
                                            <p:txEl>
                                              <p:charRg st="4294967295" end="4294967295"/>
                                            </p:txEl>
                                          </p:spTgt>
                                        </p:tgtEl>
                                        <p:attrNameLst>
                                          <p:attrName>style.visibility</p:attrName>
                                        </p:attrNameLst>
                                      </p:cBhvr>
                                      <p:to>
                                        <p:strVal val="visible"/>
                                      </p:to>
                                    </p:set>
                                    <p:animEffect transition="in" filter="fade">
                                      <p:cBhvr>
                                        <p:cTn id="25" dur="500"/>
                                        <p:tgtEl>
                                          <p:spTgt spid="37">
                                            <p:txEl>
                                              <p:charRg st="4294967295" end="4294967295"/>
                                            </p:txEl>
                                          </p:spTgt>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15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1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53" presetClass="entr" presetSubtype="16" fill="hold" grpId="1" nodeType="withEffect" nodePh="1">
                                  <p:stCondLst>
                                    <p:cond delay="1500"/>
                                  </p:stCondLst>
                                  <p:endCondLst>
                                    <p:cond evt="begin" delay="0">
                                      <p:tn val="41"/>
                                    </p:cond>
                                  </p:endCondLst>
                                  <p:childTnLst>
                                    <p:set>
                                      <p:cBhvr>
                                        <p:cTn id="42" dur="1" fill="hold">
                                          <p:stCondLst>
                                            <p:cond delay="0"/>
                                          </p:stCondLst>
                                        </p:cTn>
                                        <p:tgtEl>
                                          <p:spTgt spid="15">
                                            <p:txEl>
                                              <p:charRg st="4294967295" end="4294967295"/>
                                            </p:txEl>
                                          </p:spTgt>
                                        </p:tgtEl>
                                        <p:attrNameLst>
                                          <p:attrName>style.visibility</p:attrName>
                                        </p:attrNameLst>
                                      </p:cBhvr>
                                      <p:to>
                                        <p:strVal val="visible"/>
                                      </p:to>
                                    </p:set>
                                    <p:anim calcmode="lin" valueType="num">
                                      <p:cBhvr>
                                        <p:cTn id="43" dur="500" fill="hold"/>
                                        <p:tgtEl>
                                          <p:spTgt spid="15">
                                            <p:txEl>
                                              <p:charRg st="4294967295" end="4294967295"/>
                                            </p:txEl>
                                          </p:spTgt>
                                        </p:tgtEl>
                                        <p:attrNameLst>
                                          <p:attrName>ppt_w</p:attrName>
                                        </p:attrNameLst>
                                      </p:cBhvr>
                                      <p:tavLst>
                                        <p:tav tm="0">
                                          <p:val>
                                            <p:fltVal val="0"/>
                                          </p:val>
                                        </p:tav>
                                        <p:tav tm="100000">
                                          <p:val>
                                            <p:strVal val="#ppt_w"/>
                                          </p:val>
                                        </p:tav>
                                      </p:tavLst>
                                    </p:anim>
                                    <p:anim calcmode="lin" valueType="num">
                                      <p:cBhvr>
                                        <p:cTn id="44" dur="500" fill="hold"/>
                                        <p:tgtEl>
                                          <p:spTgt spid="15">
                                            <p:txEl>
                                              <p:charRg st="4294967295" end="4294967295"/>
                                            </p:txEl>
                                          </p:spTgt>
                                        </p:tgtEl>
                                        <p:attrNameLst>
                                          <p:attrName>ppt_h</p:attrName>
                                        </p:attrNameLst>
                                      </p:cBhvr>
                                      <p:tavLst>
                                        <p:tav tm="0">
                                          <p:val>
                                            <p:fltVal val="0"/>
                                          </p:val>
                                        </p:tav>
                                        <p:tav tm="100000">
                                          <p:val>
                                            <p:strVal val="#ppt_h"/>
                                          </p:val>
                                        </p:tav>
                                      </p:tavLst>
                                    </p:anim>
                                    <p:animEffect transition="in" filter="fade">
                                      <p:cBhvr>
                                        <p:cTn id="45" dur="500"/>
                                        <p:tgtEl>
                                          <p:spTgt spid="15">
                                            <p:txEl>
                                              <p:charRg st="4294967295" end="4294967295"/>
                                            </p:txEl>
                                          </p:spTgt>
                                        </p:tgtEl>
                                      </p:cBhvr>
                                    </p:animEffect>
                                  </p:childTnLst>
                                </p:cTn>
                              </p:par>
                              <p:par>
                                <p:cTn id="46" presetID="53" presetClass="entr" presetSubtype="16" fill="hold" grpId="1" nodeType="withEffect">
                                  <p:stCondLst>
                                    <p:cond delay="150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par>
                                <p:cTn id="56" presetID="53" presetClass="entr" presetSubtype="16" fill="hold" grpId="1" nodeType="withEffect" nodePh="1">
                                  <p:stCondLst>
                                    <p:cond delay="1500"/>
                                  </p:stCondLst>
                                  <p:endCondLst>
                                    <p:cond evt="begin" delay="0">
                                      <p:tn val="56"/>
                                    </p:cond>
                                  </p:endCondLst>
                                  <p:childTnLst>
                                    <p:set>
                                      <p:cBhvr>
                                        <p:cTn id="57" dur="1" fill="hold">
                                          <p:stCondLst>
                                            <p:cond delay="0"/>
                                          </p:stCondLst>
                                        </p:cTn>
                                        <p:tgtEl>
                                          <p:spTgt spid="31">
                                            <p:txEl>
                                              <p:charRg st="4294967295" end="4294967295"/>
                                            </p:txEl>
                                          </p:spTgt>
                                        </p:tgtEl>
                                        <p:attrNameLst>
                                          <p:attrName>style.visibility</p:attrName>
                                        </p:attrNameLst>
                                      </p:cBhvr>
                                      <p:to>
                                        <p:strVal val="visible"/>
                                      </p:to>
                                    </p:set>
                                    <p:anim calcmode="lin" valueType="num">
                                      <p:cBhvr>
                                        <p:cTn id="58" dur="500" fill="hold"/>
                                        <p:tgtEl>
                                          <p:spTgt spid="31">
                                            <p:txEl>
                                              <p:charRg st="4294967295" end="4294967295"/>
                                            </p:txEl>
                                          </p:spTgt>
                                        </p:tgtEl>
                                        <p:attrNameLst>
                                          <p:attrName>ppt_w</p:attrName>
                                        </p:attrNameLst>
                                      </p:cBhvr>
                                      <p:tavLst>
                                        <p:tav tm="0">
                                          <p:val>
                                            <p:fltVal val="0"/>
                                          </p:val>
                                        </p:tav>
                                        <p:tav tm="100000">
                                          <p:val>
                                            <p:strVal val="#ppt_w"/>
                                          </p:val>
                                        </p:tav>
                                      </p:tavLst>
                                    </p:anim>
                                    <p:anim calcmode="lin" valueType="num">
                                      <p:cBhvr>
                                        <p:cTn id="59" dur="500" fill="hold"/>
                                        <p:tgtEl>
                                          <p:spTgt spid="31">
                                            <p:txEl>
                                              <p:charRg st="4294967295" end="4294967295"/>
                                            </p:txEl>
                                          </p:spTgt>
                                        </p:tgtEl>
                                        <p:attrNameLst>
                                          <p:attrName>ppt_h</p:attrName>
                                        </p:attrNameLst>
                                      </p:cBhvr>
                                      <p:tavLst>
                                        <p:tav tm="0">
                                          <p:val>
                                            <p:fltVal val="0"/>
                                          </p:val>
                                        </p:tav>
                                        <p:tav tm="100000">
                                          <p:val>
                                            <p:strVal val="#ppt_h"/>
                                          </p:val>
                                        </p:tav>
                                      </p:tavLst>
                                    </p:anim>
                                    <p:animEffect transition="in" filter="fade">
                                      <p:cBhvr>
                                        <p:cTn id="60" dur="500"/>
                                        <p:tgtEl>
                                          <p:spTgt spid="31">
                                            <p:txEl>
                                              <p:charRg st="4294967295" end="4294967295"/>
                                            </p:txEl>
                                          </p:spTgt>
                                        </p:tgtEl>
                                      </p:cBhvr>
                                    </p:animEffect>
                                  </p:childTnLst>
                                </p:cTn>
                              </p:par>
                              <p:par>
                                <p:cTn id="61" presetID="53" presetClass="entr" presetSubtype="16" fill="hold" grpId="1" nodeType="withEffect">
                                  <p:stCondLst>
                                    <p:cond delay="1500"/>
                                  </p:stCondLst>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ppt_w</p:attrName>
                                        </p:attrNameLst>
                                      </p:cBhvr>
                                      <p:tavLst>
                                        <p:tav tm="0">
                                          <p:val>
                                            <p:fltVal val="0"/>
                                          </p:val>
                                        </p:tav>
                                        <p:tav tm="100000">
                                          <p:val>
                                            <p:strVal val="#ppt_w"/>
                                          </p:val>
                                        </p:tav>
                                      </p:tavLst>
                                    </p:anim>
                                    <p:anim calcmode="lin" valueType="num">
                                      <p:cBhvr>
                                        <p:cTn id="64" dur="500" fill="hold"/>
                                        <p:tgtEl>
                                          <p:spTgt spid="32"/>
                                        </p:tgtEl>
                                        <p:attrNameLst>
                                          <p:attrName>ppt_h</p:attrName>
                                        </p:attrNameLst>
                                      </p:cBhvr>
                                      <p:tavLst>
                                        <p:tav tm="0">
                                          <p:val>
                                            <p:fltVal val="0"/>
                                          </p:val>
                                        </p:tav>
                                        <p:tav tm="100000">
                                          <p:val>
                                            <p:strVal val="#ppt_h"/>
                                          </p:val>
                                        </p:tav>
                                      </p:tavLst>
                                    </p:anim>
                                    <p:animEffect transition="in" filter="fade">
                                      <p:cBhvr>
                                        <p:cTn id="65" dur="500"/>
                                        <p:tgtEl>
                                          <p:spTgt spid="32"/>
                                        </p:tgtEl>
                                      </p:cBhvr>
                                    </p:animEffect>
                                  </p:childTnLst>
                                </p:cTn>
                              </p:par>
                              <p:par>
                                <p:cTn id="66" presetID="53" presetClass="entr" presetSubtype="16" fill="hold" grpId="1" nodeType="withEffect">
                                  <p:stCondLst>
                                    <p:cond delay="150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par>
                                <p:cTn id="71" presetID="53" presetClass="entr" presetSubtype="16" fill="hold" grpId="1" nodeType="withEffect" nodePh="1">
                                  <p:stCondLst>
                                    <p:cond delay="1500"/>
                                  </p:stCondLst>
                                  <p:endCondLst>
                                    <p:cond evt="begin" delay="0">
                                      <p:tn val="71"/>
                                    </p:cond>
                                  </p:endCondLst>
                                  <p:childTnLst>
                                    <p:set>
                                      <p:cBhvr>
                                        <p:cTn id="72" dur="1" fill="hold">
                                          <p:stCondLst>
                                            <p:cond delay="0"/>
                                          </p:stCondLst>
                                        </p:cTn>
                                        <p:tgtEl>
                                          <p:spTgt spid="37">
                                            <p:txEl>
                                              <p:charRg st="4294967295" end="4294967295"/>
                                            </p:txEl>
                                          </p:spTgt>
                                        </p:tgtEl>
                                        <p:attrNameLst>
                                          <p:attrName>style.visibility</p:attrName>
                                        </p:attrNameLst>
                                      </p:cBhvr>
                                      <p:to>
                                        <p:strVal val="visible"/>
                                      </p:to>
                                    </p:set>
                                    <p:anim calcmode="lin" valueType="num">
                                      <p:cBhvr>
                                        <p:cTn id="73" dur="500" fill="hold"/>
                                        <p:tgtEl>
                                          <p:spTgt spid="37">
                                            <p:txEl>
                                              <p:charRg st="4294967295" end="4294967295"/>
                                            </p:txEl>
                                          </p:spTgt>
                                        </p:tgtEl>
                                        <p:attrNameLst>
                                          <p:attrName>ppt_w</p:attrName>
                                        </p:attrNameLst>
                                      </p:cBhvr>
                                      <p:tavLst>
                                        <p:tav tm="0">
                                          <p:val>
                                            <p:fltVal val="0"/>
                                          </p:val>
                                        </p:tav>
                                        <p:tav tm="100000">
                                          <p:val>
                                            <p:strVal val="#ppt_w"/>
                                          </p:val>
                                        </p:tav>
                                      </p:tavLst>
                                    </p:anim>
                                    <p:anim calcmode="lin" valueType="num">
                                      <p:cBhvr>
                                        <p:cTn id="74" dur="500" fill="hold"/>
                                        <p:tgtEl>
                                          <p:spTgt spid="37">
                                            <p:txEl>
                                              <p:charRg st="4294967295" end="4294967295"/>
                                            </p:txEl>
                                          </p:spTgt>
                                        </p:tgtEl>
                                        <p:attrNameLst>
                                          <p:attrName>ppt_h</p:attrName>
                                        </p:attrNameLst>
                                      </p:cBhvr>
                                      <p:tavLst>
                                        <p:tav tm="0">
                                          <p:val>
                                            <p:fltVal val="0"/>
                                          </p:val>
                                        </p:tav>
                                        <p:tav tm="100000">
                                          <p:val>
                                            <p:strVal val="#ppt_h"/>
                                          </p:val>
                                        </p:tav>
                                      </p:tavLst>
                                    </p:anim>
                                    <p:animEffect transition="in" filter="fade">
                                      <p:cBhvr>
                                        <p:cTn id="75" dur="500"/>
                                        <p:tgtEl>
                                          <p:spTgt spid="37">
                                            <p:txEl>
                                              <p:charRg st="4294967295" end="4294967295"/>
                                            </p:txEl>
                                          </p:spTgt>
                                        </p:tgtEl>
                                      </p:cBhvr>
                                    </p:animEffect>
                                  </p:childTnLst>
                                </p:cTn>
                              </p:par>
                              <p:par>
                                <p:cTn id="76" presetID="53" presetClass="entr" presetSubtype="16" fill="hold" grpId="1" nodeType="withEffect">
                                  <p:stCondLst>
                                    <p:cond delay="1500"/>
                                  </p:stCondLst>
                                  <p:childTnLst>
                                    <p:set>
                                      <p:cBhvr>
                                        <p:cTn id="77" dur="1" fill="hold">
                                          <p:stCondLst>
                                            <p:cond delay="0"/>
                                          </p:stCondLst>
                                        </p:cTn>
                                        <p:tgtEl>
                                          <p:spTgt spid="38"/>
                                        </p:tgtEl>
                                        <p:attrNameLst>
                                          <p:attrName>style.visibility</p:attrName>
                                        </p:attrNameLst>
                                      </p:cBhvr>
                                      <p:to>
                                        <p:strVal val="visible"/>
                                      </p:to>
                                    </p:set>
                                    <p:anim calcmode="lin" valueType="num">
                                      <p:cBhvr>
                                        <p:cTn id="78" dur="500" fill="hold"/>
                                        <p:tgtEl>
                                          <p:spTgt spid="38"/>
                                        </p:tgtEl>
                                        <p:attrNameLst>
                                          <p:attrName>ppt_w</p:attrName>
                                        </p:attrNameLst>
                                      </p:cBhvr>
                                      <p:tavLst>
                                        <p:tav tm="0">
                                          <p:val>
                                            <p:fltVal val="0"/>
                                          </p:val>
                                        </p:tav>
                                        <p:tav tm="100000">
                                          <p:val>
                                            <p:strVal val="#ppt_w"/>
                                          </p:val>
                                        </p:tav>
                                      </p:tavLst>
                                    </p:anim>
                                    <p:anim calcmode="lin" valueType="num">
                                      <p:cBhvr>
                                        <p:cTn id="79" dur="500" fill="hold"/>
                                        <p:tgtEl>
                                          <p:spTgt spid="38"/>
                                        </p:tgtEl>
                                        <p:attrNameLst>
                                          <p:attrName>ppt_h</p:attrName>
                                        </p:attrNameLst>
                                      </p:cBhvr>
                                      <p:tavLst>
                                        <p:tav tm="0">
                                          <p:val>
                                            <p:fltVal val="0"/>
                                          </p:val>
                                        </p:tav>
                                        <p:tav tm="100000">
                                          <p:val>
                                            <p:strVal val="#ppt_h"/>
                                          </p:val>
                                        </p:tav>
                                      </p:tavLst>
                                    </p:anim>
                                    <p:animEffect transition="in" filter="fade">
                                      <p:cBhvr>
                                        <p:cTn id="80" dur="500"/>
                                        <p:tgtEl>
                                          <p:spTgt spid="38"/>
                                        </p:tgtEl>
                                      </p:cBhvr>
                                    </p:animEffect>
                                  </p:childTnLst>
                                </p:cTn>
                              </p:par>
                              <p:par>
                                <p:cTn id="81" presetID="53" presetClass="entr" presetSubtype="16" fill="hold" grpId="1" nodeType="withEffect">
                                  <p:stCondLst>
                                    <p:cond delay="1500"/>
                                  </p:stCondLst>
                                  <p:childTnLst>
                                    <p:set>
                                      <p:cBhvr>
                                        <p:cTn id="82" dur="1" fill="hold">
                                          <p:stCondLst>
                                            <p:cond delay="0"/>
                                          </p:stCondLst>
                                        </p:cTn>
                                        <p:tgtEl>
                                          <p:spTgt spid="39"/>
                                        </p:tgtEl>
                                        <p:attrNameLst>
                                          <p:attrName>style.visibility</p:attrName>
                                        </p:attrNameLst>
                                      </p:cBhvr>
                                      <p:to>
                                        <p:strVal val="visible"/>
                                      </p:to>
                                    </p:set>
                                    <p:anim calcmode="lin" valueType="num">
                                      <p:cBhvr>
                                        <p:cTn id="83" dur="500" fill="hold"/>
                                        <p:tgtEl>
                                          <p:spTgt spid="39"/>
                                        </p:tgtEl>
                                        <p:attrNameLst>
                                          <p:attrName>ppt_w</p:attrName>
                                        </p:attrNameLst>
                                      </p:cBhvr>
                                      <p:tavLst>
                                        <p:tav tm="0">
                                          <p:val>
                                            <p:fltVal val="0"/>
                                          </p:val>
                                        </p:tav>
                                        <p:tav tm="100000">
                                          <p:val>
                                            <p:strVal val="#ppt_w"/>
                                          </p:val>
                                        </p:tav>
                                      </p:tavLst>
                                    </p:anim>
                                    <p:anim calcmode="lin" valueType="num">
                                      <p:cBhvr>
                                        <p:cTn id="84" dur="500" fill="hold"/>
                                        <p:tgtEl>
                                          <p:spTgt spid="39"/>
                                        </p:tgtEl>
                                        <p:attrNameLst>
                                          <p:attrName>ppt_h</p:attrName>
                                        </p:attrNameLst>
                                      </p:cBhvr>
                                      <p:tavLst>
                                        <p:tav tm="0">
                                          <p:val>
                                            <p:fltVal val="0"/>
                                          </p:val>
                                        </p:tav>
                                        <p:tav tm="100000">
                                          <p:val>
                                            <p:strVal val="#ppt_h"/>
                                          </p:val>
                                        </p:tav>
                                      </p:tavLst>
                                    </p:anim>
                                    <p:animEffect transition="in" filter="fade">
                                      <p:cBhvr>
                                        <p:cTn id="85" dur="500"/>
                                        <p:tgtEl>
                                          <p:spTgt spid="39"/>
                                        </p:tgtEl>
                                      </p:cBhvr>
                                    </p:animEffect>
                                  </p:childTnLst>
                                </p:cTn>
                              </p:par>
                              <p:par>
                                <p:cTn id="86" presetID="53" presetClass="entr" presetSubtype="16" fill="hold" nodeType="withEffect">
                                  <p:stCondLst>
                                    <p:cond delay="1500"/>
                                  </p:stCondLst>
                                  <p:childTnLst>
                                    <p:set>
                                      <p:cBhvr>
                                        <p:cTn id="87" dur="1" fill="hold">
                                          <p:stCondLst>
                                            <p:cond delay="0"/>
                                          </p:stCondLst>
                                        </p:cTn>
                                        <p:tgtEl>
                                          <p:spTgt spid="10"/>
                                        </p:tgtEl>
                                        <p:attrNameLst>
                                          <p:attrName>style.visibility</p:attrName>
                                        </p:attrNameLst>
                                      </p:cBhvr>
                                      <p:to>
                                        <p:strVal val="visible"/>
                                      </p:to>
                                    </p:set>
                                    <p:anim calcmode="lin" valueType="num">
                                      <p:cBhvr>
                                        <p:cTn id="88" dur="500" fill="hold"/>
                                        <p:tgtEl>
                                          <p:spTgt spid="10"/>
                                        </p:tgtEl>
                                        <p:attrNameLst>
                                          <p:attrName>ppt_w</p:attrName>
                                        </p:attrNameLst>
                                      </p:cBhvr>
                                      <p:tavLst>
                                        <p:tav tm="0">
                                          <p:val>
                                            <p:fltVal val="0"/>
                                          </p:val>
                                        </p:tav>
                                        <p:tav tm="100000">
                                          <p:val>
                                            <p:strVal val="#ppt_w"/>
                                          </p:val>
                                        </p:tav>
                                      </p:tavLst>
                                    </p:anim>
                                    <p:anim calcmode="lin" valueType="num">
                                      <p:cBhvr>
                                        <p:cTn id="89" dur="500" fill="hold"/>
                                        <p:tgtEl>
                                          <p:spTgt spid="10"/>
                                        </p:tgtEl>
                                        <p:attrNameLst>
                                          <p:attrName>ppt_h</p:attrName>
                                        </p:attrNameLst>
                                      </p:cBhvr>
                                      <p:tavLst>
                                        <p:tav tm="0">
                                          <p:val>
                                            <p:fltVal val="0"/>
                                          </p:val>
                                        </p:tav>
                                        <p:tav tm="100000">
                                          <p:val>
                                            <p:strVal val="#ppt_h"/>
                                          </p:val>
                                        </p:tav>
                                      </p:tavLst>
                                    </p:anim>
                                    <p:animEffect transition="in" filter="fade">
                                      <p:cBhvr>
                                        <p:cTn id="90" dur="500"/>
                                        <p:tgtEl>
                                          <p:spTgt spid="10"/>
                                        </p:tgtEl>
                                      </p:cBhvr>
                                    </p:animEffect>
                                  </p:childTnLst>
                                </p:cTn>
                              </p:par>
                              <p:par>
                                <p:cTn id="91" presetID="53" presetClass="entr" presetSubtype="16" fill="hold" nodeType="withEffect">
                                  <p:stCondLst>
                                    <p:cond delay="1500"/>
                                  </p:stCondLst>
                                  <p:childTnLst>
                                    <p:set>
                                      <p:cBhvr>
                                        <p:cTn id="92" dur="1" fill="hold">
                                          <p:stCondLst>
                                            <p:cond delay="0"/>
                                          </p:stCondLst>
                                        </p:cTn>
                                        <p:tgtEl>
                                          <p:spTgt spid="9"/>
                                        </p:tgtEl>
                                        <p:attrNameLst>
                                          <p:attrName>style.visibility</p:attrName>
                                        </p:attrNameLst>
                                      </p:cBhvr>
                                      <p:to>
                                        <p:strVal val="visible"/>
                                      </p:to>
                                    </p:set>
                                    <p:anim calcmode="lin" valueType="num">
                                      <p:cBhvr>
                                        <p:cTn id="93" dur="500" fill="hold"/>
                                        <p:tgtEl>
                                          <p:spTgt spid="9"/>
                                        </p:tgtEl>
                                        <p:attrNameLst>
                                          <p:attrName>ppt_w</p:attrName>
                                        </p:attrNameLst>
                                      </p:cBhvr>
                                      <p:tavLst>
                                        <p:tav tm="0">
                                          <p:val>
                                            <p:fltVal val="0"/>
                                          </p:val>
                                        </p:tav>
                                        <p:tav tm="100000">
                                          <p:val>
                                            <p:strVal val="#ppt_w"/>
                                          </p:val>
                                        </p:tav>
                                      </p:tavLst>
                                    </p:anim>
                                    <p:anim calcmode="lin" valueType="num">
                                      <p:cBhvr>
                                        <p:cTn id="94" dur="500" fill="hold"/>
                                        <p:tgtEl>
                                          <p:spTgt spid="9"/>
                                        </p:tgtEl>
                                        <p:attrNameLst>
                                          <p:attrName>ppt_h</p:attrName>
                                        </p:attrNameLst>
                                      </p:cBhvr>
                                      <p:tavLst>
                                        <p:tav tm="0">
                                          <p:val>
                                            <p:fltVal val="0"/>
                                          </p:val>
                                        </p:tav>
                                        <p:tav tm="100000">
                                          <p:val>
                                            <p:strVal val="#ppt_h"/>
                                          </p:val>
                                        </p:tav>
                                      </p:tavLst>
                                    </p:anim>
                                    <p:animEffect transition="in" filter="fade">
                                      <p:cBhvr>
                                        <p:cTn id="95" dur="500"/>
                                        <p:tgtEl>
                                          <p:spTgt spid="9"/>
                                        </p:tgtEl>
                                      </p:cBhvr>
                                    </p:animEffect>
                                  </p:childTnLst>
                                </p:cTn>
                              </p:par>
                              <p:par>
                                <p:cTn id="96" presetID="53" presetClass="entr" presetSubtype="16" fill="hold" nodeType="withEffect">
                                  <p:stCondLst>
                                    <p:cond delay="1500"/>
                                  </p:stCondLst>
                                  <p:childTnLst>
                                    <p:set>
                                      <p:cBhvr>
                                        <p:cTn id="97" dur="1" fill="hold">
                                          <p:stCondLst>
                                            <p:cond delay="0"/>
                                          </p:stCondLst>
                                        </p:cTn>
                                        <p:tgtEl>
                                          <p:spTgt spid="11"/>
                                        </p:tgtEl>
                                        <p:attrNameLst>
                                          <p:attrName>style.visibility</p:attrName>
                                        </p:attrNameLst>
                                      </p:cBhvr>
                                      <p:to>
                                        <p:strVal val="visible"/>
                                      </p:to>
                                    </p:set>
                                    <p:anim calcmode="lin" valueType="num">
                                      <p:cBhvr>
                                        <p:cTn id="98" dur="500" fill="hold"/>
                                        <p:tgtEl>
                                          <p:spTgt spid="11"/>
                                        </p:tgtEl>
                                        <p:attrNameLst>
                                          <p:attrName>ppt_w</p:attrName>
                                        </p:attrNameLst>
                                      </p:cBhvr>
                                      <p:tavLst>
                                        <p:tav tm="0">
                                          <p:val>
                                            <p:fltVal val="0"/>
                                          </p:val>
                                        </p:tav>
                                        <p:tav tm="100000">
                                          <p:val>
                                            <p:strVal val="#ppt_w"/>
                                          </p:val>
                                        </p:tav>
                                      </p:tavLst>
                                    </p:anim>
                                    <p:anim calcmode="lin" valueType="num">
                                      <p:cBhvr>
                                        <p:cTn id="99" dur="500" fill="hold"/>
                                        <p:tgtEl>
                                          <p:spTgt spid="11"/>
                                        </p:tgtEl>
                                        <p:attrNameLst>
                                          <p:attrName>ppt_h</p:attrName>
                                        </p:attrNameLst>
                                      </p:cBhvr>
                                      <p:tavLst>
                                        <p:tav tm="0">
                                          <p:val>
                                            <p:fltVal val="0"/>
                                          </p:val>
                                        </p:tav>
                                        <p:tav tm="100000">
                                          <p:val>
                                            <p:strVal val="#ppt_h"/>
                                          </p:val>
                                        </p:tav>
                                      </p:tavLst>
                                    </p:anim>
                                    <p:animEffect transition="in" filter="fade">
                                      <p:cBhvr>
                                        <p:cTn id="100" dur="500"/>
                                        <p:tgtEl>
                                          <p:spTgt spid="11"/>
                                        </p:tgtEl>
                                      </p:cBhvr>
                                    </p:animEffect>
                                  </p:childTnLst>
                                </p:cTn>
                              </p:par>
                              <p:par>
                                <p:cTn id="101" presetID="6" presetClass="emph" presetSubtype="0" accel="30000" decel="26000" autoRev="1" fill="hold" grpId="2" nodeType="withEffect" nodePh="1">
                                  <p:stCondLst>
                                    <p:cond delay="1900"/>
                                  </p:stCondLst>
                                  <p:endCondLst>
                                    <p:cond evt="begin" delay="0">
                                      <p:tn val="101"/>
                                    </p:cond>
                                  </p:endCondLst>
                                  <p:childTnLst>
                                    <p:animScale>
                                      <p:cBhvr>
                                        <p:cTn id="102" dur="500" fill="hold"/>
                                        <p:tgtEl>
                                          <p:spTgt spid="15">
                                            <p:txEl>
                                              <p:charRg st="4294967295" end="4294967295"/>
                                            </p:txEl>
                                          </p:spTgt>
                                        </p:tgtEl>
                                      </p:cBhvr>
                                      <p:by x="110000" y="110000"/>
                                    </p:animScale>
                                  </p:childTnLst>
                                </p:cTn>
                              </p:par>
                              <p:par>
                                <p:cTn id="103" presetID="6" presetClass="emph" presetSubtype="0" accel="30000" decel="26000" autoRev="1" fill="hold" grpId="2" nodeType="withEffect">
                                  <p:stCondLst>
                                    <p:cond delay="1900"/>
                                  </p:stCondLst>
                                  <p:childTnLst>
                                    <p:animScale>
                                      <p:cBhvr>
                                        <p:cTn id="104" dur="500" fill="hold"/>
                                        <p:tgtEl>
                                          <p:spTgt spid="21"/>
                                        </p:tgtEl>
                                      </p:cBhvr>
                                      <p:by x="110000" y="110000"/>
                                    </p:animScale>
                                  </p:childTnLst>
                                </p:cTn>
                              </p:par>
                              <p:par>
                                <p:cTn id="105" presetID="6" presetClass="emph" presetSubtype="0" accel="30000" decel="26000" autoRev="1" fill="hold" grpId="2" nodeType="withEffect">
                                  <p:stCondLst>
                                    <p:cond delay="1900"/>
                                  </p:stCondLst>
                                  <p:childTnLst>
                                    <p:animScale>
                                      <p:cBhvr>
                                        <p:cTn id="106" dur="500" fill="hold"/>
                                        <p:tgtEl>
                                          <p:spTgt spid="22"/>
                                        </p:tgtEl>
                                      </p:cBhvr>
                                      <p:by x="110000" y="110000"/>
                                    </p:animScale>
                                  </p:childTnLst>
                                </p:cTn>
                              </p:par>
                              <p:par>
                                <p:cTn id="107" presetID="6" presetClass="emph" presetSubtype="0" accel="30000" decel="26000" autoRev="1" fill="hold" grpId="2" nodeType="withEffect" nodePh="1">
                                  <p:stCondLst>
                                    <p:cond delay="1900"/>
                                  </p:stCondLst>
                                  <p:endCondLst>
                                    <p:cond evt="begin" delay="0">
                                      <p:tn val="107"/>
                                    </p:cond>
                                  </p:endCondLst>
                                  <p:childTnLst>
                                    <p:animScale>
                                      <p:cBhvr>
                                        <p:cTn id="108" dur="500" fill="hold"/>
                                        <p:tgtEl>
                                          <p:spTgt spid="31">
                                            <p:txEl>
                                              <p:charRg st="4294967295" end="4294967295"/>
                                            </p:txEl>
                                          </p:spTgt>
                                        </p:tgtEl>
                                      </p:cBhvr>
                                      <p:by x="110000" y="110000"/>
                                    </p:animScale>
                                  </p:childTnLst>
                                </p:cTn>
                              </p:par>
                              <p:par>
                                <p:cTn id="109" presetID="6" presetClass="emph" presetSubtype="0" accel="30000" decel="26000" autoRev="1" fill="hold" grpId="2" nodeType="withEffect">
                                  <p:stCondLst>
                                    <p:cond delay="1900"/>
                                  </p:stCondLst>
                                  <p:childTnLst>
                                    <p:animScale>
                                      <p:cBhvr>
                                        <p:cTn id="110" dur="500" fill="hold"/>
                                        <p:tgtEl>
                                          <p:spTgt spid="32"/>
                                        </p:tgtEl>
                                      </p:cBhvr>
                                      <p:by x="110000" y="110000"/>
                                    </p:animScale>
                                  </p:childTnLst>
                                </p:cTn>
                              </p:par>
                              <p:par>
                                <p:cTn id="111" presetID="6" presetClass="emph" presetSubtype="0" accel="30000" decel="26000" autoRev="1" fill="hold" grpId="2" nodeType="withEffect">
                                  <p:stCondLst>
                                    <p:cond delay="1900"/>
                                  </p:stCondLst>
                                  <p:childTnLst>
                                    <p:animScale>
                                      <p:cBhvr>
                                        <p:cTn id="112" dur="500" fill="hold"/>
                                        <p:tgtEl>
                                          <p:spTgt spid="33"/>
                                        </p:tgtEl>
                                      </p:cBhvr>
                                      <p:by x="110000" y="110000"/>
                                    </p:animScale>
                                  </p:childTnLst>
                                </p:cTn>
                              </p:par>
                              <p:par>
                                <p:cTn id="113" presetID="6" presetClass="emph" presetSubtype="0" accel="30000" decel="26000" autoRev="1" fill="hold" grpId="2" nodeType="withEffect" nodePh="1">
                                  <p:stCondLst>
                                    <p:cond delay="1900"/>
                                  </p:stCondLst>
                                  <p:endCondLst>
                                    <p:cond evt="begin" delay="0">
                                      <p:tn val="113"/>
                                    </p:cond>
                                  </p:endCondLst>
                                  <p:childTnLst>
                                    <p:animScale>
                                      <p:cBhvr>
                                        <p:cTn id="114" dur="500" fill="hold"/>
                                        <p:tgtEl>
                                          <p:spTgt spid="37">
                                            <p:txEl>
                                              <p:charRg st="4294967295" end="4294967295"/>
                                            </p:txEl>
                                          </p:spTgt>
                                        </p:tgtEl>
                                      </p:cBhvr>
                                      <p:by x="110000" y="110000"/>
                                    </p:animScale>
                                  </p:childTnLst>
                                </p:cTn>
                              </p:par>
                              <p:par>
                                <p:cTn id="115" presetID="6" presetClass="emph" presetSubtype="0" accel="30000" decel="26000" autoRev="1" fill="hold" grpId="2" nodeType="withEffect">
                                  <p:stCondLst>
                                    <p:cond delay="1900"/>
                                  </p:stCondLst>
                                  <p:childTnLst>
                                    <p:animScale>
                                      <p:cBhvr>
                                        <p:cTn id="116" dur="500" fill="hold"/>
                                        <p:tgtEl>
                                          <p:spTgt spid="38"/>
                                        </p:tgtEl>
                                      </p:cBhvr>
                                      <p:by x="110000" y="110000"/>
                                    </p:animScale>
                                  </p:childTnLst>
                                </p:cTn>
                              </p:par>
                              <p:par>
                                <p:cTn id="117" presetID="6" presetClass="emph" presetSubtype="0" accel="30000" decel="26000" autoRev="1" fill="hold" grpId="2" nodeType="withEffect">
                                  <p:stCondLst>
                                    <p:cond delay="1900"/>
                                  </p:stCondLst>
                                  <p:childTnLst>
                                    <p:animScale>
                                      <p:cBhvr>
                                        <p:cTn id="118" dur="500" fill="hold"/>
                                        <p:tgtEl>
                                          <p:spTgt spid="39"/>
                                        </p:tgtEl>
                                      </p:cBhvr>
                                      <p:by x="110000" y="110000"/>
                                    </p:animScale>
                                  </p:childTnLst>
                                </p:cTn>
                              </p:par>
                              <p:par>
                                <p:cTn id="119" presetID="6" presetClass="emph" presetSubtype="0" accel="30000" decel="26000" autoRev="1" fill="hold" nodeType="withEffect">
                                  <p:stCondLst>
                                    <p:cond delay="1900"/>
                                  </p:stCondLst>
                                  <p:childTnLst>
                                    <p:animScale>
                                      <p:cBhvr>
                                        <p:cTn id="120" dur="500" fill="hold"/>
                                        <p:tgtEl>
                                          <p:spTgt spid="10"/>
                                        </p:tgtEl>
                                      </p:cBhvr>
                                      <p:by x="110000" y="110000"/>
                                    </p:animScale>
                                  </p:childTnLst>
                                </p:cTn>
                              </p:par>
                              <p:par>
                                <p:cTn id="121" presetID="6" presetClass="emph" presetSubtype="0" accel="30000" decel="26000" autoRev="1" fill="hold" nodeType="withEffect">
                                  <p:stCondLst>
                                    <p:cond delay="1900"/>
                                  </p:stCondLst>
                                  <p:childTnLst>
                                    <p:animScale>
                                      <p:cBhvr>
                                        <p:cTn id="122" dur="500" fill="hold"/>
                                        <p:tgtEl>
                                          <p:spTgt spid="9"/>
                                        </p:tgtEl>
                                      </p:cBhvr>
                                      <p:by x="110000" y="110000"/>
                                    </p:animScale>
                                  </p:childTnLst>
                                </p:cTn>
                              </p:par>
                              <p:par>
                                <p:cTn id="123" presetID="6" presetClass="emph" presetSubtype="0" accel="30000" decel="26000" autoRev="1" fill="hold" nodeType="withEffect">
                                  <p:stCondLst>
                                    <p:cond delay="1900"/>
                                  </p:stCondLst>
                                  <p:childTnLst>
                                    <p:animScale>
                                      <p:cBhvr>
                                        <p:cTn id="124" dur="50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5" grpId="1" autoUpdateAnimBg="0"/>
      <p:bldP spid="15" grpId="2" autoUpdateAnimBg="0"/>
      <p:bldP spid="21" grpId="0" autoUpdateAnimBg="0"/>
      <p:bldP spid="21" grpId="1" autoUpdateAnimBg="0"/>
      <p:bldP spid="21" grpId="2" autoUpdateAnimBg="0"/>
      <p:bldP spid="22" grpId="0" autoUpdateAnimBg="0"/>
      <p:bldP spid="22" grpId="1" autoUpdateAnimBg="0"/>
      <p:bldP spid="22" grpId="2" autoUpdateAnimBg="0"/>
      <p:bldP spid="31" grpId="0" autoUpdateAnimBg="0"/>
      <p:bldP spid="31" grpId="1" autoUpdateAnimBg="0"/>
      <p:bldP spid="31" grpId="2" autoUpdateAnimBg="0"/>
      <p:bldP spid="32" grpId="0" autoUpdateAnimBg="0"/>
      <p:bldP spid="32" grpId="1" autoUpdateAnimBg="0"/>
      <p:bldP spid="32" grpId="2" autoUpdateAnimBg="0"/>
      <p:bldP spid="33" grpId="0" autoUpdateAnimBg="0"/>
      <p:bldP spid="33" grpId="1" autoUpdateAnimBg="0"/>
      <p:bldP spid="33" grpId="2" autoUpdateAnimBg="0"/>
      <p:bldP spid="37" grpId="0" autoUpdateAnimBg="0"/>
      <p:bldP spid="37" grpId="1" autoUpdateAnimBg="0"/>
      <p:bldP spid="37" grpId="2" autoUpdateAnimBg="0"/>
      <p:bldP spid="38" grpId="0" autoUpdateAnimBg="0"/>
      <p:bldP spid="38" grpId="1" autoUpdateAnimBg="0"/>
      <p:bldP spid="38" grpId="2" autoUpdateAnimBg="0"/>
      <p:bldP spid="39" grpId="0" autoUpdateAnimBg="0"/>
      <p:bldP spid="39" grpId="1" autoUpdateAnimBg="0"/>
      <p:bldP spid="39" grpId="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43" name="Shape 1280"/>
          <p:cNvCxnSpPr/>
          <p:nvPr/>
        </p:nvCxnSpPr>
        <p:spPr>
          <a:xfrm>
            <a:off x="-7620" y="3085815"/>
            <a:ext cx="4846320" cy="0"/>
          </a:xfrm>
          <a:prstGeom prst="straightConnector1">
            <a:avLst/>
          </a:prstGeom>
          <a:noFill/>
          <a:ln w="50800" cap="flat" cmpd="sng">
            <a:solidFill>
              <a:srgbClr val="828282"/>
            </a:solidFill>
            <a:prstDash val="solid"/>
            <a:miter/>
            <a:headEnd type="none" w="med" len="med"/>
            <a:tailEnd type="none" w="med" len="med"/>
          </a:ln>
        </p:spPr>
      </p:cxnSp>
      <p:sp>
        <p:nvSpPr>
          <p:cNvPr id="36" name="PA_库_形状 784"/>
          <p:cNvSpPr/>
          <p:nvPr>
            <p:custDataLst>
              <p:tags r:id="rId1"/>
            </p:custDataLst>
          </p:nvPr>
        </p:nvSpPr>
        <p:spPr>
          <a:xfrm>
            <a:off x="9315960" y="1831210"/>
            <a:ext cx="2514600" cy="2514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42" name="PA_库_形状 784"/>
          <p:cNvSpPr/>
          <p:nvPr>
            <p:custDataLst>
              <p:tags r:id="rId2"/>
            </p:custDataLst>
          </p:nvPr>
        </p:nvSpPr>
        <p:spPr>
          <a:xfrm>
            <a:off x="8615618" y="1825820"/>
            <a:ext cx="2514600" cy="251460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5" name="PA_库_形状 784"/>
          <p:cNvSpPr/>
          <p:nvPr>
            <p:custDataLst>
              <p:tags r:id="rId3"/>
            </p:custDataLst>
          </p:nvPr>
        </p:nvSpPr>
        <p:spPr>
          <a:xfrm>
            <a:off x="4838700"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sym typeface="+mn-ea"/>
              </a:rPr>
              <a:t>功能模块</a:t>
            </a:r>
            <a:endParaRPr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21" name="PA_库_形状 793"/>
          <p:cNvSpPr/>
          <p:nvPr>
            <p:custDataLst>
              <p:tags r:id="rId4"/>
            </p:custDataLst>
          </p:nvPr>
        </p:nvSpPr>
        <p:spPr>
          <a:xfrm>
            <a:off x="4724400"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查询模块</a:t>
            </a:r>
            <a:endParaRPr lang="zh-CN"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22" name="PA_库_形状 794"/>
          <p:cNvSpPr/>
          <p:nvPr>
            <p:custDataLst>
              <p:tags r:id="rId5"/>
            </p:custDataLst>
          </p:nvPr>
        </p:nvSpPr>
        <p:spPr>
          <a:xfrm>
            <a:off x="4724400" y="4936643"/>
            <a:ext cx="2743200" cy="717456"/>
          </a:xfrm>
          <a:prstGeom prst="rect">
            <a:avLst/>
          </a:prstGeom>
          <a:noFill/>
          <a:ln>
            <a:noFill/>
          </a:ln>
        </p:spPr>
        <p:txBody>
          <a:bodyPr lIns="25400" tIns="25400" rIns="25400" bIns="25400" anchor="t" anchorCtr="0">
            <a:noAutofit/>
          </a:bodyPr>
          <a:lstStyle/>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基本业务快速查询</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车辆快捷查询</a:t>
            </a:r>
            <a:b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br>
            <a:r>
              <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财务查询</a:t>
            </a:r>
            <a:endParaRPr lang="zh-CN"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1" name="PA_库_形状 784"/>
          <p:cNvSpPr/>
          <p:nvPr>
            <p:custDataLst>
              <p:tags r:id="rId6"/>
            </p:custDataLst>
          </p:nvPr>
        </p:nvSpPr>
        <p:spPr>
          <a:xfrm>
            <a:off x="8044118" y="1828515"/>
            <a:ext cx="2514600" cy="2514600"/>
          </a:xfrm>
          <a:prstGeom prst="ellipse">
            <a:avLst/>
          </a:prstGeom>
          <a:solidFill>
            <a:srgbClr val="4284FF"/>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2" name="PA_库_形状 793"/>
          <p:cNvSpPr/>
          <p:nvPr>
            <p:custDataLst>
              <p:tags r:id="rId7"/>
            </p:custDataLst>
          </p:nvPr>
        </p:nvSpPr>
        <p:spPr>
          <a:xfrm>
            <a:off x="792981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报表分析</a:t>
            </a:r>
            <a:endParaRPr lang="zh-CN" sz="16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3" name="PA_库_形状 794"/>
          <p:cNvSpPr/>
          <p:nvPr>
            <p:custDataLst>
              <p:tags r:id="rId8"/>
            </p:custDataLst>
          </p:nvPr>
        </p:nvSpPr>
        <p:spPr>
          <a:xfrm>
            <a:off x="7929818" y="4936663"/>
            <a:ext cx="2743200" cy="717456"/>
          </a:xfrm>
          <a:prstGeom prst="rect">
            <a:avLst/>
          </a:prstGeom>
          <a:noFill/>
          <a:ln>
            <a:noFill/>
          </a:ln>
        </p:spPr>
        <p:txBody>
          <a:bodyPr lIns="25400" tIns="25400" rIns="25400" bIns="25400" anchor="t" anchorCtr="0">
            <a:noAutofit/>
          </a:bodyPr>
          <a:lstStyle/>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客户对账报表</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月收入明细报表</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月支出明细报表</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algn="ctr">
              <a:lnSpc>
                <a:spcPct val="150000"/>
              </a:lnSpc>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月毛利报表</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sp>
        <p:nvSpPr>
          <p:cNvPr id="37" name="PA_库_形状 784"/>
          <p:cNvSpPr/>
          <p:nvPr>
            <p:custDataLst>
              <p:tags r:id="rId9"/>
            </p:custDataLst>
          </p:nvPr>
        </p:nvSpPr>
        <p:spPr>
          <a:xfrm>
            <a:off x="1642808" y="1828515"/>
            <a:ext cx="2514600" cy="2514600"/>
          </a:xfrm>
          <a:prstGeom prst="ellipse">
            <a:avLst/>
          </a:prstGeom>
          <a:solidFill>
            <a:srgbClr val="828282"/>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10"/>
            </p:custDataLst>
          </p:nvPr>
        </p:nvSpPr>
        <p:spPr>
          <a:xfrm>
            <a:off x="1528508" y="4571715"/>
            <a:ext cx="2743200" cy="285656"/>
          </a:xfrm>
          <a:prstGeom prst="rect">
            <a:avLst/>
          </a:prstGeom>
          <a:noFill/>
          <a:ln>
            <a:noFill/>
          </a:ln>
        </p:spPr>
        <p:txBody>
          <a:bodyPr lIns="25400" tIns="25400" rIns="25400" bIns="25400" anchor="t" anchorCtr="0">
            <a:noAutofit/>
          </a:bodyPr>
          <a:lstStyle/>
          <a:p>
            <a:pPr lvl="0" algn="ctr">
              <a:buClr>
                <a:srgbClr val="0F1113"/>
              </a:buClr>
              <a:buSzPct val="25000"/>
            </a:pPr>
            <a:r>
              <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结算审批</a:t>
            </a:r>
            <a:endParaRPr lang="zh-CN"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9" name="PA_库_形状 794"/>
          <p:cNvSpPr/>
          <p:nvPr>
            <p:custDataLst>
              <p:tags r:id="rId11"/>
            </p:custDataLst>
          </p:nvPr>
        </p:nvSpPr>
        <p:spPr>
          <a:xfrm>
            <a:off x="1528508" y="4937872"/>
            <a:ext cx="2743200" cy="717456"/>
          </a:xfrm>
          <a:prstGeom prst="rect">
            <a:avLst/>
          </a:prstGeom>
          <a:noFill/>
          <a:ln>
            <a:noFill/>
          </a:ln>
        </p:spPr>
        <p:txBody>
          <a:bodyPr lIns="25400" tIns="25400" rIns="25400" bIns="25400" anchor="t" anchorCtr="0">
            <a:noAutofit/>
          </a:bodyPr>
          <a:lstStyle/>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客户对账单</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物流收支确认</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承运商结算</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a:p>
            <a:pPr lvl="0" indent="0" algn="ctr">
              <a:lnSpc>
                <a:spcPct val="150000"/>
              </a:lnSpc>
              <a:buFont typeface="Arial" panose="020B0604020202020204" pitchFamily="34" charset="0"/>
              <a:buNone/>
            </a:pPr>
            <a:r>
              <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预付款确认</a:t>
            </a:r>
            <a:endParaRPr lang="zh-CN" altLang="en-US" sz="100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47" name="Shape 1280"/>
          <p:cNvCxnSpPr/>
          <p:nvPr/>
        </p:nvCxnSpPr>
        <p:spPr>
          <a:xfrm>
            <a:off x="7312598" y="3085815"/>
            <a:ext cx="731520" cy="0"/>
          </a:xfrm>
          <a:prstGeom prst="straightConnector1">
            <a:avLst/>
          </a:prstGeom>
          <a:noFill/>
          <a:ln w="50800" cap="flat" cmpd="sng">
            <a:solidFill>
              <a:srgbClr val="4284FF"/>
            </a:solidFill>
            <a:prstDash val="solid"/>
            <a:miter/>
            <a:headEnd type="none" w="med" len="med"/>
            <a:tailEnd type="none" w="med" len="med"/>
          </a:ln>
        </p:spPr>
      </p:cxnSp>
      <p:cxnSp>
        <p:nvCxnSpPr>
          <p:cNvPr id="34"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9" name="PA_库_PicturePlaceholder 8" descr="C:\Users\Administrator\Desktop\新建文件夹\正方形\timgYE3UHO99.jpgtimgYE3UHO99"/>
          <p:cNvPicPr>
            <a:picLocks noGrp="1" noChangeAspect="1"/>
          </p:cNvPicPr>
          <p:nvPr>
            <p:ph type="pic" sz="quarter" idx="11"/>
            <p:custDataLst>
              <p:tags r:id="rId12"/>
            </p:custDataLst>
          </p:nvPr>
        </p:nvPicPr>
        <p:blipFill>
          <a:blip r:embed="rId13"/>
          <a:srcRect/>
          <a:stretch>
            <a:fillRect/>
          </a:stretch>
        </p:blipFill>
        <p:spPr>
          <a:xfrm>
            <a:off x="1870678" y="2057258"/>
            <a:ext cx="2057400" cy="2057400"/>
          </a:xfrm>
        </p:spPr>
      </p:pic>
      <p:pic>
        <p:nvPicPr>
          <p:cNvPr id="11" name="PA_库_PicturePlaceholder 10" descr="C:\Users\Administrator\Desktop\新建文件夹\正方形\timg.jpgtimg"/>
          <p:cNvPicPr>
            <a:picLocks noGrp="1" noChangeAspect="1"/>
          </p:cNvPicPr>
          <p:nvPr>
            <p:ph type="pic" sz="quarter" idx="12"/>
            <p:custDataLst>
              <p:tags r:id="rId14"/>
            </p:custDataLst>
          </p:nvPr>
        </p:nvPicPr>
        <p:blipFill>
          <a:blip r:embed="rId15"/>
          <a:srcRect/>
          <a:stretch>
            <a:fillRect/>
          </a:stretch>
        </p:blipFill>
        <p:spPr>
          <a:xfrm>
            <a:off x="5067618" y="2057115"/>
            <a:ext cx="2056765" cy="2057400"/>
          </a:xfrm>
        </p:spPr>
      </p:pic>
      <p:pic>
        <p:nvPicPr>
          <p:cNvPr id="12" name="PA_库_PicturePlaceholder 11" descr="C:\Users\Administrator\Desktop\新建文件夹\正方形\1215.jpg1215"/>
          <p:cNvPicPr>
            <a:picLocks noGrp="1" noChangeAspect="1"/>
          </p:cNvPicPr>
          <p:nvPr>
            <p:ph type="pic" sz="quarter" idx="13"/>
            <p:custDataLst>
              <p:tags r:id="rId16"/>
            </p:custDataLst>
          </p:nvPr>
        </p:nvPicPr>
        <p:blipFill>
          <a:blip r:embed="rId17"/>
          <a:srcRect/>
          <a:stretch>
            <a:fillRect/>
          </a:stretch>
        </p:blipFill>
        <p:spPr>
          <a:xfrm>
            <a:off x="8273036" y="2057115"/>
            <a:ext cx="2056765" cy="2057400"/>
          </a:xfrm>
        </p:spPr>
      </p:pic>
      <p:pic>
        <p:nvPicPr>
          <p:cNvPr id="2" name="图片 1" descr="logo2"/>
          <p:cNvPicPr>
            <a:picLocks noChangeAspect="1"/>
          </p:cNvPicPr>
          <p:nvPr/>
        </p:nvPicPr>
        <p:blipFill>
          <a:blip r:embed="rId18"/>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36">
                                            <p:txEl>
                                              <p:charRg st="4294967295" end="4294967295"/>
                                            </p:txEl>
                                          </p:spTgt>
                                        </p:tgtEl>
                                        <p:attrNameLst>
                                          <p:attrName>style.visibility</p:attrName>
                                        </p:attrNameLst>
                                      </p:cBhvr>
                                      <p:to>
                                        <p:strVal val="visible"/>
                                      </p:to>
                                    </p:set>
                                    <p:anim calcmode="lin" valueType="num">
                                      <p:cBhvr additive="base">
                                        <p:cTn id="7" dur="1500" fill="hold"/>
                                        <p:tgtEl>
                                          <p:spTgt spid="36">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36">
                                            <p:txEl>
                                              <p:charRg st="4294967295" end="4294967295"/>
                                            </p:txEl>
                                          </p:spTgt>
                                        </p:tgtEl>
                                        <p:attrNameLst>
                                          <p:attrName>ppt_y</p:attrName>
                                        </p:attrNameLst>
                                      </p:cBhvr>
                                      <p:tavLst>
                                        <p:tav tm="0">
                                          <p:val>
                                            <p:strVal val="#ppt_y"/>
                                          </p:val>
                                        </p:tav>
                                        <p:tav tm="100000">
                                          <p:val>
                                            <p:strVal val="#ppt_y"/>
                                          </p:val>
                                        </p:tav>
                                      </p:tavLst>
                                    </p:anim>
                                    <p:set>
                                      <p:cBhvr>
                                        <p:cTn id="9" dur="1" fill="hold">
                                          <p:stCondLst>
                                            <p:cond delay="0"/>
                                          </p:stCondLst>
                                        </p:cTn>
                                        <p:tgtEl>
                                          <p:spTgt spid="36">
                                            <p:txEl>
                                              <p:charRg st="4294967295" end="4294967295"/>
                                            </p:txEl>
                                          </p:spTgt>
                                        </p:tgtEl>
                                        <p:attrNameLst>
                                          <p:attrName>style.visibility</p:attrName>
                                        </p:attrNameLst>
                                      </p:cBhvr>
                                      <p:to>
                                        <p:strVal val="visible"/>
                                      </p:to>
                                    </p:set>
                                    <p:anim to="" calcmode="lin" valueType="num">
                                      <p:cBhvr>
                                        <p:cTn id="10" dur="1500" fill="hold">
                                          <p:stCondLst>
                                            <p:cond delay="0"/>
                                          </p:stCondLst>
                                        </p:cTn>
                                        <p:tgtEl>
                                          <p:spTgt spid="36">
                                            <p:txEl>
                                              <p:charRg st="4294967295" end="4294967295"/>
                                            </p:txEl>
                                          </p:spTgt>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36">
                                            <p:txEl>
                                              <p:charRg st="4294967295" end="4294967295"/>
                                            </p:txEl>
                                          </p:spTgt>
                                        </p:tgtEl>
                                        <p:attrNameLst>
                                          <p:attrName>ppt_h</p:attrName>
                                        </p:attrNameLst>
                                      </p:cBhvr>
                                      <p:tavLst>
                                        <p:tav tm="0">
                                          <p:val>
                                            <p:fltVal val="0"/>
                                          </p:val>
                                        </p:tav>
                                        <p:tav tm="100000">
                                          <p:val>
                                            <p:strVal val="#ppt_h"/>
                                          </p:val>
                                        </p:tav>
                                      </p:tavLst>
                                    </p:anim>
                                    <p:animEffect filter="fade">
                                      <p:cBhvr>
                                        <p:cTn id="12" dur="1500">
                                          <p:stCondLst>
                                            <p:cond delay="0"/>
                                          </p:stCondLst>
                                        </p:cTn>
                                        <p:tgtEl>
                                          <p:spTgt spid="36">
                                            <p:txEl>
                                              <p:charRg st="4294967295" end="4294967295"/>
                                            </p:txEl>
                                          </p:spTgt>
                                        </p:tgtEl>
                                      </p:cBhvr>
                                    </p:animEffect>
                                  </p:childTnLst>
                                </p:cTn>
                              </p:par>
                              <p:par>
                                <p:cTn id="13" presetID="2" presetClass="entr" presetSubtype="8" decel="100000" fill="hold" grpId="0" nodeType="withEffect" nodePh="1">
                                  <p:stCondLst>
                                    <p:cond delay="250"/>
                                  </p:stCondLst>
                                  <p:endCondLst>
                                    <p:cond evt="begin" delay="0">
                                      <p:tn val="13"/>
                                    </p:cond>
                                  </p:endCondLst>
                                  <p:childTnLst>
                                    <p:set>
                                      <p:cBhvr>
                                        <p:cTn id="14" dur="1" fill="hold">
                                          <p:stCondLst>
                                            <p:cond delay="0"/>
                                          </p:stCondLst>
                                        </p:cTn>
                                        <p:tgtEl>
                                          <p:spTgt spid="42">
                                            <p:txEl>
                                              <p:charRg st="4294967295" end="4294967295"/>
                                            </p:txEl>
                                          </p:spTgt>
                                        </p:tgtEl>
                                        <p:attrNameLst>
                                          <p:attrName>style.visibility</p:attrName>
                                        </p:attrNameLst>
                                      </p:cBhvr>
                                      <p:to>
                                        <p:strVal val="visible"/>
                                      </p:to>
                                    </p:set>
                                    <p:anim calcmode="lin" valueType="num">
                                      <p:cBhvr additive="base">
                                        <p:cTn id="15" dur="1500" fill="hold"/>
                                        <p:tgtEl>
                                          <p:spTgt spid="42">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42">
                                            <p:txEl>
                                              <p:charRg st="4294967295" end="4294967295"/>
                                            </p:txEl>
                                          </p:spTgt>
                                        </p:tgtEl>
                                        <p:attrNameLst>
                                          <p:attrName>ppt_y</p:attrName>
                                        </p:attrNameLst>
                                      </p:cBhvr>
                                      <p:tavLst>
                                        <p:tav tm="0">
                                          <p:val>
                                            <p:strVal val="#ppt_y"/>
                                          </p:val>
                                        </p:tav>
                                        <p:tav tm="100000">
                                          <p:val>
                                            <p:strVal val="#ppt_y"/>
                                          </p:val>
                                        </p:tav>
                                      </p:tavLst>
                                    </p:anim>
                                    <p:set>
                                      <p:cBhvr>
                                        <p:cTn id="17" dur="1" fill="hold">
                                          <p:stCondLst>
                                            <p:cond delay="0"/>
                                          </p:stCondLst>
                                        </p:cTn>
                                        <p:tgtEl>
                                          <p:spTgt spid="42">
                                            <p:txEl>
                                              <p:charRg st="4294967295" end="4294967295"/>
                                            </p:txEl>
                                          </p:spTgt>
                                        </p:tgtEl>
                                        <p:attrNameLst>
                                          <p:attrName>style.visibility</p:attrName>
                                        </p:attrNameLst>
                                      </p:cBhvr>
                                      <p:to>
                                        <p:strVal val="visible"/>
                                      </p:to>
                                    </p:set>
                                    <p:anim to="" calcmode="lin" valueType="num">
                                      <p:cBhvr>
                                        <p:cTn id="18" dur="1500" fill="hold">
                                          <p:stCondLst>
                                            <p:cond delay="0"/>
                                          </p:stCondLst>
                                        </p:cTn>
                                        <p:tgtEl>
                                          <p:spTgt spid="42">
                                            <p:txEl>
                                              <p:charRg st="4294967295" end="4294967295"/>
                                            </p:txEl>
                                          </p:spTgt>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42">
                                            <p:txEl>
                                              <p:charRg st="4294967295" end="4294967295"/>
                                            </p:txEl>
                                          </p:spTgt>
                                        </p:tgtEl>
                                        <p:attrNameLst>
                                          <p:attrName>ppt_h</p:attrName>
                                        </p:attrNameLst>
                                      </p:cBhvr>
                                      <p:tavLst>
                                        <p:tav tm="0">
                                          <p:val>
                                            <p:fltVal val="0"/>
                                          </p:val>
                                        </p:tav>
                                        <p:tav tm="100000">
                                          <p:val>
                                            <p:strVal val="#ppt_h"/>
                                          </p:val>
                                        </p:tav>
                                      </p:tavLst>
                                    </p:anim>
                                    <p:animEffect filter="fade">
                                      <p:cBhvr>
                                        <p:cTn id="20" dur="1500">
                                          <p:stCondLst>
                                            <p:cond delay="0"/>
                                          </p:stCondLst>
                                        </p:cTn>
                                        <p:tgtEl>
                                          <p:spTgt spid="42">
                                            <p:txEl>
                                              <p:charRg st="4294967295" end="4294967295"/>
                                            </p:txEl>
                                          </p:spTgt>
                                        </p:tgtEl>
                                      </p:cBhvr>
                                    </p:animEffect>
                                  </p:childTnLst>
                                </p:cTn>
                              </p:par>
                              <p:par>
                                <p:cTn id="21" presetID="2" presetClass="entr" presetSubtype="8" decel="100000"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500" fill="hold"/>
                                        <p:tgtEl>
                                          <p:spTgt spid="21"/>
                                        </p:tgtEl>
                                        <p:attrNameLst>
                                          <p:attrName>ppt_x</p:attrName>
                                        </p:attrNameLst>
                                      </p:cBhvr>
                                      <p:tavLst>
                                        <p:tav tm="0">
                                          <p:val>
                                            <p:strVal val="0-#ppt_w/2"/>
                                          </p:val>
                                        </p:tav>
                                        <p:tav tm="100000">
                                          <p:val>
                                            <p:strVal val="#ppt_x"/>
                                          </p:val>
                                        </p:tav>
                                      </p:tavLst>
                                    </p:anim>
                                    <p:anim calcmode="lin" valueType="num">
                                      <p:cBhvr additive="base">
                                        <p:cTn id="24" dur="1500" fill="hold"/>
                                        <p:tgtEl>
                                          <p:spTgt spid="21"/>
                                        </p:tgtEl>
                                        <p:attrNameLst>
                                          <p:attrName>ppt_y</p:attrName>
                                        </p:attrNameLst>
                                      </p:cBhvr>
                                      <p:tavLst>
                                        <p:tav tm="0">
                                          <p:val>
                                            <p:strVal val="#ppt_y"/>
                                          </p:val>
                                        </p:tav>
                                        <p:tav tm="100000">
                                          <p:val>
                                            <p:strVal val="#ppt_y"/>
                                          </p:val>
                                        </p:tav>
                                      </p:tavLst>
                                    </p:anim>
                                    <p:set>
                                      <p:cBhvr>
                                        <p:cTn id="25" dur="1" fill="hold">
                                          <p:stCondLst>
                                            <p:cond delay="0"/>
                                          </p:stCondLst>
                                        </p:cTn>
                                        <p:tgtEl>
                                          <p:spTgt spid="21"/>
                                        </p:tgtEl>
                                        <p:attrNameLst>
                                          <p:attrName>style.visibility</p:attrName>
                                        </p:attrNameLst>
                                      </p:cBhvr>
                                      <p:to>
                                        <p:strVal val="visible"/>
                                      </p:to>
                                    </p:set>
                                    <p:anim to="" calcmode="lin" valueType="num">
                                      <p:cBhvr>
                                        <p:cTn id="26" dur="1500" fill="hold">
                                          <p:stCondLst>
                                            <p:cond delay="0"/>
                                          </p:stCondLst>
                                        </p:cTn>
                                        <p:tgtEl>
                                          <p:spTgt spid="21"/>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21"/>
                                        </p:tgtEl>
                                        <p:attrNameLst>
                                          <p:attrName>ppt_h</p:attrName>
                                        </p:attrNameLst>
                                      </p:cBhvr>
                                      <p:tavLst>
                                        <p:tav tm="0">
                                          <p:val>
                                            <p:fltVal val="0"/>
                                          </p:val>
                                        </p:tav>
                                        <p:tav tm="100000">
                                          <p:val>
                                            <p:strVal val="#ppt_h"/>
                                          </p:val>
                                        </p:tav>
                                      </p:tavLst>
                                    </p:anim>
                                    <p:animEffect filter="fade">
                                      <p:cBhvr>
                                        <p:cTn id="28" dur="1500">
                                          <p:stCondLst>
                                            <p:cond delay="0"/>
                                          </p:stCondLst>
                                        </p:cTn>
                                        <p:tgtEl>
                                          <p:spTgt spid="21"/>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500" fill="hold"/>
                                        <p:tgtEl>
                                          <p:spTgt spid="22"/>
                                        </p:tgtEl>
                                        <p:attrNameLst>
                                          <p:attrName>ppt_x</p:attrName>
                                        </p:attrNameLst>
                                      </p:cBhvr>
                                      <p:tavLst>
                                        <p:tav tm="0">
                                          <p:val>
                                            <p:strVal val="0-#ppt_w/2"/>
                                          </p:val>
                                        </p:tav>
                                        <p:tav tm="100000">
                                          <p:val>
                                            <p:strVal val="#ppt_x"/>
                                          </p:val>
                                        </p:tav>
                                      </p:tavLst>
                                    </p:anim>
                                    <p:anim calcmode="lin" valueType="num">
                                      <p:cBhvr additive="base">
                                        <p:cTn id="32" dur="1500" fill="hold"/>
                                        <p:tgtEl>
                                          <p:spTgt spid="22"/>
                                        </p:tgtEl>
                                        <p:attrNameLst>
                                          <p:attrName>ppt_y</p:attrName>
                                        </p:attrNameLst>
                                      </p:cBhvr>
                                      <p:tavLst>
                                        <p:tav tm="0">
                                          <p:val>
                                            <p:strVal val="#ppt_y"/>
                                          </p:val>
                                        </p:tav>
                                        <p:tav tm="100000">
                                          <p:val>
                                            <p:strVal val="#ppt_y"/>
                                          </p:val>
                                        </p:tav>
                                      </p:tavLst>
                                    </p:anim>
                                    <p:set>
                                      <p:cBhvr>
                                        <p:cTn id="33" dur="1" fill="hold">
                                          <p:stCondLst>
                                            <p:cond delay="0"/>
                                          </p:stCondLst>
                                        </p:cTn>
                                        <p:tgtEl>
                                          <p:spTgt spid="22"/>
                                        </p:tgtEl>
                                        <p:attrNameLst>
                                          <p:attrName>style.visibility</p:attrName>
                                        </p:attrNameLst>
                                      </p:cBhvr>
                                      <p:to>
                                        <p:strVal val="visible"/>
                                      </p:to>
                                    </p:set>
                                    <p:anim to="" calcmode="lin" valueType="num">
                                      <p:cBhvr>
                                        <p:cTn id="34"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35"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36" dur="1500">
                                          <p:stCondLst>
                                            <p:cond delay="0"/>
                                          </p:stCondLst>
                                        </p:cTn>
                                        <p:tgtEl>
                                          <p:spTgt spid="22"/>
                                        </p:tgtEl>
                                      </p:cBhvr>
                                    </p:animEffect>
                                  </p:childTnLst>
                                </p:cTn>
                              </p:par>
                              <p:par>
                                <p:cTn id="37" presetID="2" presetClass="entr" presetSubtype="8" decel="100000" fill="hold" grpId="0" nodeType="withEffect" nodePh="1">
                                  <p:stCondLst>
                                    <p:cond delay="250"/>
                                  </p:stCondLst>
                                  <p:endCondLst>
                                    <p:cond evt="begin" delay="0">
                                      <p:tn val="37"/>
                                    </p:cond>
                                  </p:endCondLst>
                                  <p:childTnLst>
                                    <p:set>
                                      <p:cBhvr>
                                        <p:cTn id="38" dur="1" fill="hold">
                                          <p:stCondLst>
                                            <p:cond delay="0"/>
                                          </p:stCondLst>
                                        </p:cTn>
                                        <p:tgtEl>
                                          <p:spTgt spid="31">
                                            <p:txEl>
                                              <p:charRg st="4294967295" end="4294967295"/>
                                            </p:txEl>
                                          </p:spTgt>
                                        </p:tgtEl>
                                        <p:attrNameLst>
                                          <p:attrName>style.visibility</p:attrName>
                                        </p:attrNameLst>
                                      </p:cBhvr>
                                      <p:to>
                                        <p:strVal val="visible"/>
                                      </p:to>
                                    </p:set>
                                    <p:anim calcmode="lin" valueType="num">
                                      <p:cBhvr additive="base">
                                        <p:cTn id="39" dur="1500" fill="hold"/>
                                        <p:tgtEl>
                                          <p:spTgt spid="3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0" dur="1500" fill="hold"/>
                                        <p:tgtEl>
                                          <p:spTgt spid="31">
                                            <p:txEl>
                                              <p:charRg st="4294967295" end="4294967295"/>
                                            </p:txEl>
                                          </p:spTgt>
                                        </p:tgtEl>
                                        <p:attrNameLst>
                                          <p:attrName>ppt_y</p:attrName>
                                        </p:attrNameLst>
                                      </p:cBhvr>
                                      <p:tavLst>
                                        <p:tav tm="0">
                                          <p:val>
                                            <p:strVal val="#ppt_y"/>
                                          </p:val>
                                        </p:tav>
                                        <p:tav tm="100000">
                                          <p:val>
                                            <p:strVal val="#ppt_y"/>
                                          </p:val>
                                        </p:tav>
                                      </p:tavLst>
                                    </p:anim>
                                    <p:set>
                                      <p:cBhvr>
                                        <p:cTn id="41" dur="1" fill="hold">
                                          <p:stCondLst>
                                            <p:cond delay="0"/>
                                          </p:stCondLst>
                                        </p:cTn>
                                        <p:tgtEl>
                                          <p:spTgt spid="31">
                                            <p:txEl>
                                              <p:charRg st="4294967295" end="4294967295"/>
                                            </p:txEl>
                                          </p:spTgt>
                                        </p:tgtEl>
                                        <p:attrNameLst>
                                          <p:attrName>style.visibility</p:attrName>
                                        </p:attrNameLst>
                                      </p:cBhvr>
                                      <p:to>
                                        <p:strVal val="visible"/>
                                      </p:to>
                                    </p:set>
                                    <p:anim to="" calcmode="lin" valueType="num">
                                      <p:cBhvr>
                                        <p:cTn id="42" dur="1500" fill="hold">
                                          <p:stCondLst>
                                            <p:cond delay="0"/>
                                          </p:stCondLst>
                                        </p:cTn>
                                        <p:tgtEl>
                                          <p:spTgt spid="31">
                                            <p:txEl>
                                              <p:charRg st="4294967295" end="4294967295"/>
                                            </p:txEl>
                                          </p:spTgt>
                                        </p:tgtEl>
                                        <p:attrNameLst>
                                          <p:attrName>ppt_w</p:attrName>
                                        </p:attrNameLst>
                                      </p:cBhvr>
                                      <p:tavLst>
                                        <p:tav tm="0">
                                          <p:val>
                                            <p:fltVal val="0"/>
                                          </p:val>
                                        </p:tav>
                                        <p:tav tm="100000">
                                          <p:val>
                                            <p:strVal val="#ppt_w"/>
                                          </p:val>
                                        </p:tav>
                                      </p:tavLst>
                                    </p:anim>
                                    <p:anim to="" calcmode="lin" valueType="num">
                                      <p:cBhvr>
                                        <p:cTn id="43" dur="1500" fill="hold">
                                          <p:stCondLst>
                                            <p:cond delay="0"/>
                                          </p:stCondLst>
                                        </p:cTn>
                                        <p:tgtEl>
                                          <p:spTgt spid="31">
                                            <p:txEl>
                                              <p:charRg st="4294967295" end="4294967295"/>
                                            </p:txEl>
                                          </p:spTgt>
                                        </p:tgtEl>
                                        <p:attrNameLst>
                                          <p:attrName>ppt_h</p:attrName>
                                        </p:attrNameLst>
                                      </p:cBhvr>
                                      <p:tavLst>
                                        <p:tav tm="0">
                                          <p:val>
                                            <p:fltVal val="0"/>
                                          </p:val>
                                        </p:tav>
                                        <p:tav tm="100000">
                                          <p:val>
                                            <p:strVal val="#ppt_h"/>
                                          </p:val>
                                        </p:tav>
                                      </p:tavLst>
                                    </p:anim>
                                    <p:animEffect filter="fade">
                                      <p:cBhvr>
                                        <p:cTn id="44" dur="1500">
                                          <p:stCondLst>
                                            <p:cond delay="0"/>
                                          </p:stCondLst>
                                        </p:cTn>
                                        <p:tgtEl>
                                          <p:spTgt spid="31">
                                            <p:txEl>
                                              <p:charRg st="4294967295" end="4294967295"/>
                                            </p:txEl>
                                          </p:spTgt>
                                        </p:tgtEl>
                                      </p:cBhvr>
                                    </p:animEffect>
                                  </p:childTnLst>
                                </p:cTn>
                              </p:par>
                              <p:par>
                                <p:cTn id="45" presetID="2" presetClass="entr" presetSubtype="8" decel="100000" fill="hold" grpId="0" nodeType="withEffect">
                                  <p:stCondLst>
                                    <p:cond delay="25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1500" fill="hold"/>
                                        <p:tgtEl>
                                          <p:spTgt spid="32"/>
                                        </p:tgtEl>
                                        <p:attrNameLst>
                                          <p:attrName>ppt_x</p:attrName>
                                        </p:attrNameLst>
                                      </p:cBhvr>
                                      <p:tavLst>
                                        <p:tav tm="0">
                                          <p:val>
                                            <p:strVal val="0-#ppt_w/2"/>
                                          </p:val>
                                        </p:tav>
                                        <p:tav tm="100000">
                                          <p:val>
                                            <p:strVal val="#ppt_x"/>
                                          </p:val>
                                        </p:tav>
                                      </p:tavLst>
                                    </p:anim>
                                    <p:anim calcmode="lin" valueType="num">
                                      <p:cBhvr additive="base">
                                        <p:cTn id="48" dur="1500" fill="hold"/>
                                        <p:tgtEl>
                                          <p:spTgt spid="32"/>
                                        </p:tgtEl>
                                        <p:attrNameLst>
                                          <p:attrName>ppt_y</p:attrName>
                                        </p:attrNameLst>
                                      </p:cBhvr>
                                      <p:tavLst>
                                        <p:tav tm="0">
                                          <p:val>
                                            <p:strVal val="#ppt_y"/>
                                          </p:val>
                                        </p:tav>
                                        <p:tav tm="100000">
                                          <p:val>
                                            <p:strVal val="#ppt_y"/>
                                          </p:val>
                                        </p:tav>
                                      </p:tavLst>
                                    </p:anim>
                                    <p:set>
                                      <p:cBhvr>
                                        <p:cTn id="49" dur="1" fill="hold">
                                          <p:stCondLst>
                                            <p:cond delay="0"/>
                                          </p:stCondLst>
                                        </p:cTn>
                                        <p:tgtEl>
                                          <p:spTgt spid="32"/>
                                        </p:tgtEl>
                                        <p:attrNameLst>
                                          <p:attrName>style.visibility</p:attrName>
                                        </p:attrNameLst>
                                      </p:cBhvr>
                                      <p:to>
                                        <p:strVal val="visible"/>
                                      </p:to>
                                    </p:set>
                                    <p:anim to="" calcmode="lin" valueType="num">
                                      <p:cBhvr>
                                        <p:cTn id="50" dur="1500" fill="hold">
                                          <p:stCondLst>
                                            <p:cond delay="0"/>
                                          </p:stCondLst>
                                        </p:cTn>
                                        <p:tgtEl>
                                          <p:spTgt spid="32"/>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32"/>
                                        </p:tgtEl>
                                        <p:attrNameLst>
                                          <p:attrName>ppt_h</p:attrName>
                                        </p:attrNameLst>
                                      </p:cBhvr>
                                      <p:tavLst>
                                        <p:tav tm="0">
                                          <p:val>
                                            <p:fltVal val="0"/>
                                          </p:val>
                                        </p:tav>
                                        <p:tav tm="100000">
                                          <p:val>
                                            <p:strVal val="#ppt_h"/>
                                          </p:val>
                                        </p:tav>
                                      </p:tavLst>
                                    </p:anim>
                                    <p:animEffect filter="fade">
                                      <p:cBhvr>
                                        <p:cTn id="52" dur="1500">
                                          <p:stCondLst>
                                            <p:cond delay="0"/>
                                          </p:stCondLst>
                                        </p:cTn>
                                        <p:tgtEl>
                                          <p:spTgt spid="32"/>
                                        </p:tgtEl>
                                      </p:cBhvr>
                                    </p:animEffect>
                                  </p:childTnLst>
                                </p:cTn>
                              </p:par>
                              <p:par>
                                <p:cTn id="53" presetID="2" presetClass="entr" presetSubtype="8" decel="10000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500" fill="hold"/>
                                        <p:tgtEl>
                                          <p:spTgt spid="33"/>
                                        </p:tgtEl>
                                        <p:attrNameLst>
                                          <p:attrName>ppt_x</p:attrName>
                                        </p:attrNameLst>
                                      </p:cBhvr>
                                      <p:tavLst>
                                        <p:tav tm="0">
                                          <p:val>
                                            <p:strVal val="0-#ppt_w/2"/>
                                          </p:val>
                                        </p:tav>
                                        <p:tav tm="100000">
                                          <p:val>
                                            <p:strVal val="#ppt_x"/>
                                          </p:val>
                                        </p:tav>
                                      </p:tavLst>
                                    </p:anim>
                                    <p:anim calcmode="lin" valueType="num">
                                      <p:cBhvr additive="base">
                                        <p:cTn id="56" dur="1500" fill="hold"/>
                                        <p:tgtEl>
                                          <p:spTgt spid="33"/>
                                        </p:tgtEl>
                                        <p:attrNameLst>
                                          <p:attrName>ppt_y</p:attrName>
                                        </p:attrNameLst>
                                      </p:cBhvr>
                                      <p:tavLst>
                                        <p:tav tm="0">
                                          <p:val>
                                            <p:strVal val="#ppt_y"/>
                                          </p:val>
                                        </p:tav>
                                        <p:tav tm="100000">
                                          <p:val>
                                            <p:strVal val="#ppt_y"/>
                                          </p:val>
                                        </p:tav>
                                      </p:tavLst>
                                    </p:anim>
                                    <p:set>
                                      <p:cBhvr>
                                        <p:cTn id="57" dur="1" fill="hold">
                                          <p:stCondLst>
                                            <p:cond delay="0"/>
                                          </p:stCondLst>
                                        </p:cTn>
                                        <p:tgtEl>
                                          <p:spTgt spid="33"/>
                                        </p:tgtEl>
                                        <p:attrNameLst>
                                          <p:attrName>style.visibility</p:attrName>
                                        </p:attrNameLst>
                                      </p:cBhvr>
                                      <p:to>
                                        <p:strVal val="visible"/>
                                      </p:to>
                                    </p:set>
                                    <p:anim to="" calcmode="lin" valueType="num">
                                      <p:cBhvr>
                                        <p:cTn id="58" dur="1500" fill="hold">
                                          <p:stCondLst>
                                            <p:cond delay="0"/>
                                          </p:stCondLst>
                                        </p:cTn>
                                        <p:tgtEl>
                                          <p:spTgt spid="33"/>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33"/>
                                        </p:tgtEl>
                                        <p:attrNameLst>
                                          <p:attrName>ppt_h</p:attrName>
                                        </p:attrNameLst>
                                      </p:cBhvr>
                                      <p:tavLst>
                                        <p:tav tm="0">
                                          <p:val>
                                            <p:fltVal val="0"/>
                                          </p:val>
                                        </p:tav>
                                        <p:tav tm="100000">
                                          <p:val>
                                            <p:strVal val="#ppt_h"/>
                                          </p:val>
                                        </p:tav>
                                      </p:tavLst>
                                    </p:anim>
                                    <p:animEffect filter="fade">
                                      <p:cBhvr>
                                        <p:cTn id="60" dur="1500">
                                          <p:stCondLst>
                                            <p:cond delay="0"/>
                                          </p:stCondLst>
                                        </p:cTn>
                                        <p:tgtEl>
                                          <p:spTgt spid="33"/>
                                        </p:tgtEl>
                                      </p:cBhvr>
                                    </p:animEffect>
                                  </p:childTnLst>
                                </p:cTn>
                              </p:par>
                              <p:par>
                                <p:cTn id="61" presetID="2" presetClass="entr" presetSubtype="8" decel="100000" fill="hold" grpId="0" nodeType="withEffect" nodePh="1">
                                  <p:stCondLst>
                                    <p:cond delay="250"/>
                                  </p:stCondLst>
                                  <p:endCondLst>
                                    <p:cond evt="begin" delay="0">
                                      <p:tn val="61"/>
                                    </p:cond>
                                  </p:endCondLst>
                                  <p:childTnLst>
                                    <p:set>
                                      <p:cBhvr>
                                        <p:cTn id="62" dur="1" fill="hold">
                                          <p:stCondLst>
                                            <p:cond delay="0"/>
                                          </p:stCondLst>
                                        </p:cTn>
                                        <p:tgtEl>
                                          <p:spTgt spid="37">
                                            <p:txEl>
                                              <p:charRg st="4294967295" end="4294967295"/>
                                            </p:txEl>
                                          </p:spTgt>
                                        </p:tgtEl>
                                        <p:attrNameLst>
                                          <p:attrName>style.visibility</p:attrName>
                                        </p:attrNameLst>
                                      </p:cBhvr>
                                      <p:to>
                                        <p:strVal val="visible"/>
                                      </p:to>
                                    </p:set>
                                    <p:anim calcmode="lin" valueType="num">
                                      <p:cBhvr additive="base">
                                        <p:cTn id="63" dur="1500" fill="hold"/>
                                        <p:tgtEl>
                                          <p:spTgt spid="37">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64" dur="1500" fill="hold"/>
                                        <p:tgtEl>
                                          <p:spTgt spid="37">
                                            <p:txEl>
                                              <p:charRg st="4294967295" end="4294967295"/>
                                            </p:txEl>
                                          </p:spTgt>
                                        </p:tgtEl>
                                        <p:attrNameLst>
                                          <p:attrName>ppt_y</p:attrName>
                                        </p:attrNameLst>
                                      </p:cBhvr>
                                      <p:tavLst>
                                        <p:tav tm="0">
                                          <p:val>
                                            <p:strVal val="#ppt_y"/>
                                          </p:val>
                                        </p:tav>
                                        <p:tav tm="100000">
                                          <p:val>
                                            <p:strVal val="#ppt_y"/>
                                          </p:val>
                                        </p:tav>
                                      </p:tavLst>
                                    </p:anim>
                                    <p:set>
                                      <p:cBhvr>
                                        <p:cTn id="65" dur="1" fill="hold">
                                          <p:stCondLst>
                                            <p:cond delay="0"/>
                                          </p:stCondLst>
                                        </p:cTn>
                                        <p:tgtEl>
                                          <p:spTgt spid="37">
                                            <p:txEl>
                                              <p:charRg st="4294967295" end="4294967295"/>
                                            </p:txEl>
                                          </p:spTgt>
                                        </p:tgtEl>
                                        <p:attrNameLst>
                                          <p:attrName>style.visibility</p:attrName>
                                        </p:attrNameLst>
                                      </p:cBhvr>
                                      <p:to>
                                        <p:strVal val="visible"/>
                                      </p:to>
                                    </p:set>
                                    <p:anim to="" calcmode="lin" valueType="num">
                                      <p:cBhvr>
                                        <p:cTn id="66" dur="1500" fill="hold">
                                          <p:stCondLst>
                                            <p:cond delay="0"/>
                                          </p:stCondLst>
                                        </p:cTn>
                                        <p:tgtEl>
                                          <p:spTgt spid="37">
                                            <p:txEl>
                                              <p:charRg st="4294967295" end="4294967295"/>
                                            </p:txEl>
                                          </p:spTgt>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37">
                                            <p:txEl>
                                              <p:charRg st="4294967295" end="4294967295"/>
                                            </p:txEl>
                                          </p:spTgt>
                                        </p:tgtEl>
                                        <p:attrNameLst>
                                          <p:attrName>ppt_h</p:attrName>
                                        </p:attrNameLst>
                                      </p:cBhvr>
                                      <p:tavLst>
                                        <p:tav tm="0">
                                          <p:val>
                                            <p:fltVal val="0"/>
                                          </p:val>
                                        </p:tav>
                                        <p:tav tm="100000">
                                          <p:val>
                                            <p:strVal val="#ppt_h"/>
                                          </p:val>
                                        </p:tav>
                                      </p:tavLst>
                                    </p:anim>
                                    <p:animEffect filter="fade">
                                      <p:cBhvr>
                                        <p:cTn id="68" dur="1500">
                                          <p:stCondLst>
                                            <p:cond delay="0"/>
                                          </p:stCondLst>
                                        </p:cTn>
                                        <p:tgtEl>
                                          <p:spTgt spid="37">
                                            <p:txEl>
                                              <p:charRg st="4294967295" end="4294967295"/>
                                            </p:txEl>
                                          </p:spTgt>
                                        </p:tgtEl>
                                      </p:cBhvr>
                                    </p:animEffect>
                                  </p:childTnLst>
                                </p:cTn>
                              </p:par>
                              <p:par>
                                <p:cTn id="69" presetID="2" presetClass="entr" presetSubtype="8" decel="100000" fill="hold" grpId="0" nodeType="withEffect">
                                  <p:stCondLst>
                                    <p:cond delay="25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1500" fill="hold"/>
                                        <p:tgtEl>
                                          <p:spTgt spid="38"/>
                                        </p:tgtEl>
                                        <p:attrNameLst>
                                          <p:attrName>ppt_x</p:attrName>
                                        </p:attrNameLst>
                                      </p:cBhvr>
                                      <p:tavLst>
                                        <p:tav tm="0">
                                          <p:val>
                                            <p:strVal val="0-#ppt_w/2"/>
                                          </p:val>
                                        </p:tav>
                                        <p:tav tm="100000">
                                          <p:val>
                                            <p:strVal val="#ppt_x"/>
                                          </p:val>
                                        </p:tav>
                                      </p:tavLst>
                                    </p:anim>
                                    <p:anim calcmode="lin" valueType="num">
                                      <p:cBhvr additive="base">
                                        <p:cTn id="72" dur="1500" fill="hold"/>
                                        <p:tgtEl>
                                          <p:spTgt spid="38"/>
                                        </p:tgtEl>
                                        <p:attrNameLst>
                                          <p:attrName>ppt_y</p:attrName>
                                        </p:attrNameLst>
                                      </p:cBhvr>
                                      <p:tavLst>
                                        <p:tav tm="0">
                                          <p:val>
                                            <p:strVal val="#ppt_y"/>
                                          </p:val>
                                        </p:tav>
                                        <p:tav tm="100000">
                                          <p:val>
                                            <p:strVal val="#ppt_y"/>
                                          </p:val>
                                        </p:tav>
                                      </p:tavLst>
                                    </p:anim>
                                    <p:set>
                                      <p:cBhvr>
                                        <p:cTn id="73" dur="1" fill="hold">
                                          <p:stCondLst>
                                            <p:cond delay="0"/>
                                          </p:stCondLst>
                                        </p:cTn>
                                        <p:tgtEl>
                                          <p:spTgt spid="38"/>
                                        </p:tgtEl>
                                        <p:attrNameLst>
                                          <p:attrName>style.visibility</p:attrName>
                                        </p:attrNameLst>
                                      </p:cBhvr>
                                      <p:to>
                                        <p:strVal val="visible"/>
                                      </p:to>
                                    </p:set>
                                    <p:anim to="" calcmode="lin" valueType="num">
                                      <p:cBhvr>
                                        <p:cTn id="74" dur="1500" fill="hold">
                                          <p:stCondLst>
                                            <p:cond delay="0"/>
                                          </p:stCondLst>
                                        </p:cTn>
                                        <p:tgtEl>
                                          <p:spTgt spid="38"/>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38"/>
                                        </p:tgtEl>
                                        <p:attrNameLst>
                                          <p:attrName>ppt_h</p:attrName>
                                        </p:attrNameLst>
                                      </p:cBhvr>
                                      <p:tavLst>
                                        <p:tav tm="0">
                                          <p:val>
                                            <p:fltVal val="0"/>
                                          </p:val>
                                        </p:tav>
                                        <p:tav tm="100000">
                                          <p:val>
                                            <p:strVal val="#ppt_h"/>
                                          </p:val>
                                        </p:tav>
                                      </p:tavLst>
                                    </p:anim>
                                    <p:animEffect filter="fade">
                                      <p:cBhvr>
                                        <p:cTn id="76" dur="1500">
                                          <p:stCondLst>
                                            <p:cond delay="0"/>
                                          </p:stCondLst>
                                        </p:cTn>
                                        <p:tgtEl>
                                          <p:spTgt spid="38"/>
                                        </p:tgtEl>
                                      </p:cBhvr>
                                    </p:animEffect>
                                  </p:childTnLst>
                                </p:cTn>
                              </p:par>
                              <p:par>
                                <p:cTn id="77" presetID="2" presetClass="entr" presetSubtype="8" decel="100000" fill="hold" grpId="0" nodeType="withEffect">
                                  <p:stCondLst>
                                    <p:cond delay="250"/>
                                  </p:stCondLst>
                                  <p:childTnLst>
                                    <p:set>
                                      <p:cBhvr>
                                        <p:cTn id="78" dur="1" fill="hold">
                                          <p:stCondLst>
                                            <p:cond delay="0"/>
                                          </p:stCondLst>
                                        </p:cTn>
                                        <p:tgtEl>
                                          <p:spTgt spid="39"/>
                                        </p:tgtEl>
                                        <p:attrNameLst>
                                          <p:attrName>style.visibility</p:attrName>
                                        </p:attrNameLst>
                                      </p:cBhvr>
                                      <p:to>
                                        <p:strVal val="visible"/>
                                      </p:to>
                                    </p:set>
                                    <p:anim calcmode="lin" valueType="num">
                                      <p:cBhvr additive="base">
                                        <p:cTn id="79" dur="1500" fill="hold"/>
                                        <p:tgtEl>
                                          <p:spTgt spid="39"/>
                                        </p:tgtEl>
                                        <p:attrNameLst>
                                          <p:attrName>ppt_x</p:attrName>
                                        </p:attrNameLst>
                                      </p:cBhvr>
                                      <p:tavLst>
                                        <p:tav tm="0">
                                          <p:val>
                                            <p:strVal val="0-#ppt_w/2"/>
                                          </p:val>
                                        </p:tav>
                                        <p:tav tm="100000">
                                          <p:val>
                                            <p:strVal val="#ppt_x"/>
                                          </p:val>
                                        </p:tav>
                                      </p:tavLst>
                                    </p:anim>
                                    <p:anim calcmode="lin" valueType="num">
                                      <p:cBhvr additive="base">
                                        <p:cTn id="80" dur="1500" fill="hold"/>
                                        <p:tgtEl>
                                          <p:spTgt spid="39"/>
                                        </p:tgtEl>
                                        <p:attrNameLst>
                                          <p:attrName>ppt_y</p:attrName>
                                        </p:attrNameLst>
                                      </p:cBhvr>
                                      <p:tavLst>
                                        <p:tav tm="0">
                                          <p:val>
                                            <p:strVal val="#ppt_y"/>
                                          </p:val>
                                        </p:tav>
                                        <p:tav tm="100000">
                                          <p:val>
                                            <p:strVal val="#ppt_y"/>
                                          </p:val>
                                        </p:tav>
                                      </p:tavLst>
                                    </p:anim>
                                    <p:set>
                                      <p:cBhvr>
                                        <p:cTn id="81" dur="1" fill="hold">
                                          <p:stCondLst>
                                            <p:cond delay="0"/>
                                          </p:stCondLst>
                                        </p:cTn>
                                        <p:tgtEl>
                                          <p:spTgt spid="39"/>
                                        </p:tgtEl>
                                        <p:attrNameLst>
                                          <p:attrName>style.visibility</p:attrName>
                                        </p:attrNameLst>
                                      </p:cBhvr>
                                      <p:to>
                                        <p:strVal val="visible"/>
                                      </p:to>
                                    </p:set>
                                    <p:anim to="" calcmode="lin" valueType="num">
                                      <p:cBhvr>
                                        <p:cTn id="82" dur="1500" fill="hold">
                                          <p:stCondLst>
                                            <p:cond delay="0"/>
                                          </p:stCondLst>
                                        </p:cTn>
                                        <p:tgtEl>
                                          <p:spTgt spid="39"/>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39"/>
                                        </p:tgtEl>
                                        <p:attrNameLst>
                                          <p:attrName>ppt_h</p:attrName>
                                        </p:attrNameLst>
                                      </p:cBhvr>
                                      <p:tavLst>
                                        <p:tav tm="0">
                                          <p:val>
                                            <p:fltVal val="0"/>
                                          </p:val>
                                        </p:tav>
                                        <p:tav tm="100000">
                                          <p:val>
                                            <p:strVal val="#ppt_h"/>
                                          </p:val>
                                        </p:tav>
                                      </p:tavLst>
                                    </p:anim>
                                    <p:animEffect filter="fade">
                                      <p:cBhvr>
                                        <p:cTn id="84" dur="1500">
                                          <p:stCondLst>
                                            <p:cond delay="0"/>
                                          </p:stCondLst>
                                        </p:cTn>
                                        <p:tgtEl>
                                          <p:spTgt spid="39"/>
                                        </p:tgtEl>
                                      </p:cBhvr>
                                    </p:animEffect>
                                  </p:childTnLst>
                                </p:cTn>
                              </p:par>
                              <p:par>
                                <p:cTn id="85" presetID="2" presetClass="entr" presetSubtype="8" decel="100000" fill="hold" nodeType="withEffect">
                                  <p:stCondLst>
                                    <p:cond delay="25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1500" fill="hold"/>
                                        <p:tgtEl>
                                          <p:spTgt spid="9"/>
                                        </p:tgtEl>
                                        <p:attrNameLst>
                                          <p:attrName>ppt_x</p:attrName>
                                        </p:attrNameLst>
                                      </p:cBhvr>
                                      <p:tavLst>
                                        <p:tav tm="0">
                                          <p:val>
                                            <p:strVal val="0-#ppt_w/2"/>
                                          </p:val>
                                        </p:tav>
                                        <p:tav tm="100000">
                                          <p:val>
                                            <p:strVal val="#ppt_x"/>
                                          </p:val>
                                        </p:tav>
                                      </p:tavLst>
                                    </p:anim>
                                    <p:anim calcmode="lin" valueType="num">
                                      <p:cBhvr additive="base">
                                        <p:cTn id="88" dur="1500" fill="hold"/>
                                        <p:tgtEl>
                                          <p:spTgt spid="9"/>
                                        </p:tgtEl>
                                        <p:attrNameLst>
                                          <p:attrName>ppt_y</p:attrName>
                                        </p:attrNameLst>
                                      </p:cBhvr>
                                      <p:tavLst>
                                        <p:tav tm="0">
                                          <p:val>
                                            <p:strVal val="#ppt_y"/>
                                          </p:val>
                                        </p:tav>
                                        <p:tav tm="100000">
                                          <p:val>
                                            <p:strVal val="#ppt_y"/>
                                          </p:val>
                                        </p:tav>
                                      </p:tavLst>
                                    </p:anim>
                                    <p:set>
                                      <p:cBhvr>
                                        <p:cTn id="89" dur="1" fill="hold">
                                          <p:stCondLst>
                                            <p:cond delay="0"/>
                                          </p:stCondLst>
                                        </p:cTn>
                                        <p:tgtEl>
                                          <p:spTgt spid="9"/>
                                        </p:tgtEl>
                                        <p:attrNameLst>
                                          <p:attrName>style.visibility</p:attrName>
                                        </p:attrNameLst>
                                      </p:cBhvr>
                                      <p:to>
                                        <p:strVal val="visible"/>
                                      </p:to>
                                    </p:set>
                                    <p:anim to="" calcmode="lin" valueType="num">
                                      <p:cBhvr>
                                        <p:cTn id="90"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92" dur="1500">
                                          <p:stCondLst>
                                            <p:cond delay="0"/>
                                          </p:stCondLst>
                                        </p:cTn>
                                        <p:tgtEl>
                                          <p:spTgt spid="9"/>
                                        </p:tgtEl>
                                      </p:cBhvr>
                                    </p:animEffect>
                                  </p:childTnLst>
                                </p:cTn>
                              </p:par>
                              <p:par>
                                <p:cTn id="93" presetID="2" presetClass="entr" presetSubtype="8" decel="100000" fill="hold" nodeType="withEffect">
                                  <p:stCondLst>
                                    <p:cond delay="25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1500" fill="hold"/>
                                        <p:tgtEl>
                                          <p:spTgt spid="11"/>
                                        </p:tgtEl>
                                        <p:attrNameLst>
                                          <p:attrName>ppt_x</p:attrName>
                                        </p:attrNameLst>
                                      </p:cBhvr>
                                      <p:tavLst>
                                        <p:tav tm="0">
                                          <p:val>
                                            <p:strVal val="0-#ppt_w/2"/>
                                          </p:val>
                                        </p:tav>
                                        <p:tav tm="100000">
                                          <p:val>
                                            <p:strVal val="#ppt_x"/>
                                          </p:val>
                                        </p:tav>
                                      </p:tavLst>
                                    </p:anim>
                                    <p:anim calcmode="lin" valueType="num">
                                      <p:cBhvr additive="base">
                                        <p:cTn id="96" dur="1500" fill="hold"/>
                                        <p:tgtEl>
                                          <p:spTgt spid="11"/>
                                        </p:tgtEl>
                                        <p:attrNameLst>
                                          <p:attrName>ppt_y</p:attrName>
                                        </p:attrNameLst>
                                      </p:cBhvr>
                                      <p:tavLst>
                                        <p:tav tm="0">
                                          <p:val>
                                            <p:strVal val="#ppt_y"/>
                                          </p:val>
                                        </p:tav>
                                        <p:tav tm="100000">
                                          <p:val>
                                            <p:strVal val="#ppt_y"/>
                                          </p:val>
                                        </p:tav>
                                      </p:tavLst>
                                    </p:anim>
                                    <p:set>
                                      <p:cBhvr>
                                        <p:cTn id="97" dur="1" fill="hold">
                                          <p:stCondLst>
                                            <p:cond delay="0"/>
                                          </p:stCondLst>
                                        </p:cTn>
                                        <p:tgtEl>
                                          <p:spTgt spid="11"/>
                                        </p:tgtEl>
                                        <p:attrNameLst>
                                          <p:attrName>style.visibility</p:attrName>
                                        </p:attrNameLst>
                                      </p:cBhvr>
                                      <p:to>
                                        <p:strVal val="visible"/>
                                      </p:to>
                                    </p:set>
                                    <p:anim to="" calcmode="lin" valueType="num">
                                      <p:cBhvr>
                                        <p:cTn id="98" dur="1500" fill="hold">
                                          <p:stCondLst>
                                            <p:cond delay="0"/>
                                          </p:stCondLst>
                                        </p:cTn>
                                        <p:tgtEl>
                                          <p:spTgt spid="11"/>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11"/>
                                        </p:tgtEl>
                                        <p:attrNameLst>
                                          <p:attrName>ppt_h</p:attrName>
                                        </p:attrNameLst>
                                      </p:cBhvr>
                                      <p:tavLst>
                                        <p:tav tm="0">
                                          <p:val>
                                            <p:fltVal val="0"/>
                                          </p:val>
                                        </p:tav>
                                        <p:tav tm="100000">
                                          <p:val>
                                            <p:strVal val="#ppt_h"/>
                                          </p:val>
                                        </p:tav>
                                      </p:tavLst>
                                    </p:anim>
                                    <p:animEffect filter="fade">
                                      <p:cBhvr>
                                        <p:cTn id="100" dur="1500">
                                          <p:stCondLst>
                                            <p:cond delay="0"/>
                                          </p:stCondLst>
                                        </p:cTn>
                                        <p:tgtEl>
                                          <p:spTgt spid="11"/>
                                        </p:tgtEl>
                                      </p:cBhvr>
                                    </p:animEffect>
                                  </p:childTnLst>
                                </p:cTn>
                              </p:par>
                              <p:par>
                                <p:cTn id="101" presetID="2" presetClass="entr" presetSubtype="8" decel="100000" fill="hold" nodeType="withEffect">
                                  <p:stCondLst>
                                    <p:cond delay="25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1500" fill="hold"/>
                                        <p:tgtEl>
                                          <p:spTgt spid="12"/>
                                        </p:tgtEl>
                                        <p:attrNameLst>
                                          <p:attrName>ppt_x</p:attrName>
                                        </p:attrNameLst>
                                      </p:cBhvr>
                                      <p:tavLst>
                                        <p:tav tm="0">
                                          <p:val>
                                            <p:strVal val="0-#ppt_w/2"/>
                                          </p:val>
                                        </p:tav>
                                        <p:tav tm="100000">
                                          <p:val>
                                            <p:strVal val="#ppt_x"/>
                                          </p:val>
                                        </p:tav>
                                      </p:tavLst>
                                    </p:anim>
                                    <p:anim calcmode="lin" valueType="num">
                                      <p:cBhvr additive="base">
                                        <p:cTn id="104" dur="1500" fill="hold"/>
                                        <p:tgtEl>
                                          <p:spTgt spid="12"/>
                                        </p:tgtEl>
                                        <p:attrNameLst>
                                          <p:attrName>ppt_y</p:attrName>
                                        </p:attrNameLst>
                                      </p:cBhvr>
                                      <p:tavLst>
                                        <p:tav tm="0">
                                          <p:val>
                                            <p:strVal val="#ppt_y"/>
                                          </p:val>
                                        </p:tav>
                                        <p:tav tm="100000">
                                          <p:val>
                                            <p:strVal val="#ppt_y"/>
                                          </p:val>
                                        </p:tav>
                                      </p:tavLst>
                                    </p:anim>
                                    <p:set>
                                      <p:cBhvr>
                                        <p:cTn id="105" dur="1" fill="hold">
                                          <p:stCondLst>
                                            <p:cond delay="0"/>
                                          </p:stCondLst>
                                        </p:cTn>
                                        <p:tgtEl>
                                          <p:spTgt spid="12"/>
                                        </p:tgtEl>
                                        <p:attrNameLst>
                                          <p:attrName>style.visibility</p:attrName>
                                        </p:attrNameLst>
                                      </p:cBhvr>
                                      <p:to>
                                        <p:strVal val="visible"/>
                                      </p:to>
                                    </p:set>
                                    <p:anim to="" calcmode="lin" valueType="num">
                                      <p:cBhvr>
                                        <p:cTn id="106" dur="1500" fill="hold">
                                          <p:stCondLst>
                                            <p:cond delay="0"/>
                                          </p:stCondLst>
                                        </p:cTn>
                                        <p:tgtEl>
                                          <p:spTgt spid="12"/>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12"/>
                                        </p:tgtEl>
                                        <p:attrNameLst>
                                          <p:attrName>ppt_h</p:attrName>
                                        </p:attrNameLst>
                                      </p:cBhvr>
                                      <p:tavLst>
                                        <p:tav tm="0">
                                          <p:val>
                                            <p:fltVal val="0"/>
                                          </p:val>
                                        </p:tav>
                                        <p:tav tm="100000">
                                          <p:val>
                                            <p:strVal val="#ppt_h"/>
                                          </p:val>
                                        </p:tav>
                                      </p:tavLst>
                                    </p:anim>
                                    <p:animEffect filter="fade">
                                      <p:cBhvr>
                                        <p:cTn id="108" dur="1500">
                                          <p:stCondLst>
                                            <p:cond delay="0"/>
                                          </p:stCondLst>
                                        </p:cTn>
                                        <p:tgtEl>
                                          <p:spTgt spid="12"/>
                                        </p:tgtEl>
                                      </p:cBhvr>
                                    </p:animEffect>
                                  </p:childTnLst>
                                </p:cTn>
                              </p:par>
                              <p:par>
                                <p:cTn id="109" presetID="2" presetClass="entr" presetSubtype="8" decel="100000" fill="hold" grpId="0" nodeType="withEffect" nodePh="1">
                                  <p:stCondLst>
                                    <p:cond delay="250"/>
                                  </p:stCondLst>
                                  <p:endCondLst>
                                    <p:cond evt="begin" delay="0">
                                      <p:tn val="109"/>
                                    </p:cond>
                                  </p:endCondLst>
                                  <p:childTnLst>
                                    <p:set>
                                      <p:cBhvr>
                                        <p:cTn id="110" dur="1" fill="hold">
                                          <p:stCondLst>
                                            <p:cond delay="0"/>
                                          </p:stCondLst>
                                        </p:cTn>
                                        <p:tgtEl>
                                          <p:spTgt spid="15">
                                            <p:txEl>
                                              <p:charRg st="4294967295" end="4294967295"/>
                                            </p:txEl>
                                          </p:spTgt>
                                        </p:tgtEl>
                                        <p:attrNameLst>
                                          <p:attrName>style.visibility</p:attrName>
                                        </p:attrNameLst>
                                      </p:cBhvr>
                                      <p:to>
                                        <p:strVal val="visible"/>
                                      </p:to>
                                    </p:set>
                                    <p:anim calcmode="lin" valueType="num">
                                      <p:cBhvr additive="base">
                                        <p:cTn id="111" dur="1500" fill="hold"/>
                                        <p:tgtEl>
                                          <p:spTgt spid="15">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112" dur="1500" fill="hold"/>
                                        <p:tgtEl>
                                          <p:spTgt spid="15">
                                            <p:txEl>
                                              <p:charRg st="4294967295" end="4294967295"/>
                                            </p:txEl>
                                          </p:spTgt>
                                        </p:tgtEl>
                                        <p:attrNameLst>
                                          <p:attrName>ppt_y</p:attrName>
                                        </p:attrNameLst>
                                      </p:cBhvr>
                                      <p:tavLst>
                                        <p:tav tm="0">
                                          <p:val>
                                            <p:strVal val="#ppt_y"/>
                                          </p:val>
                                        </p:tav>
                                        <p:tav tm="100000">
                                          <p:val>
                                            <p:strVal val="#ppt_y"/>
                                          </p:val>
                                        </p:tav>
                                      </p:tavLst>
                                    </p:anim>
                                    <p:set>
                                      <p:cBhvr>
                                        <p:cTn id="113" dur="1" fill="hold">
                                          <p:stCondLst>
                                            <p:cond delay="0"/>
                                          </p:stCondLst>
                                        </p:cTn>
                                        <p:tgtEl>
                                          <p:spTgt spid="15">
                                            <p:txEl>
                                              <p:charRg st="4294967295" end="4294967295"/>
                                            </p:txEl>
                                          </p:spTgt>
                                        </p:tgtEl>
                                        <p:attrNameLst>
                                          <p:attrName>style.visibility</p:attrName>
                                        </p:attrNameLst>
                                      </p:cBhvr>
                                      <p:to>
                                        <p:strVal val="visible"/>
                                      </p:to>
                                    </p:set>
                                    <p:anim to="" calcmode="lin" valueType="num">
                                      <p:cBhvr>
                                        <p:cTn id="114" dur="1500" fill="hold">
                                          <p:stCondLst>
                                            <p:cond delay="0"/>
                                          </p:stCondLst>
                                        </p:cTn>
                                        <p:tgtEl>
                                          <p:spTgt spid="15">
                                            <p:txEl>
                                              <p:charRg st="4294967295" end="4294967295"/>
                                            </p:txEl>
                                          </p:spTgt>
                                        </p:tgtEl>
                                        <p:attrNameLst>
                                          <p:attrName>ppt_w</p:attrName>
                                        </p:attrNameLst>
                                      </p:cBhvr>
                                      <p:tavLst>
                                        <p:tav tm="0">
                                          <p:val>
                                            <p:fltVal val="0"/>
                                          </p:val>
                                        </p:tav>
                                        <p:tav tm="100000">
                                          <p:val>
                                            <p:strVal val="#ppt_w"/>
                                          </p:val>
                                        </p:tav>
                                      </p:tavLst>
                                    </p:anim>
                                    <p:anim to="" calcmode="lin" valueType="num">
                                      <p:cBhvr>
                                        <p:cTn id="115" dur="1500" fill="hold">
                                          <p:stCondLst>
                                            <p:cond delay="0"/>
                                          </p:stCondLst>
                                        </p:cTn>
                                        <p:tgtEl>
                                          <p:spTgt spid="15">
                                            <p:txEl>
                                              <p:charRg st="4294967295" end="4294967295"/>
                                            </p:txEl>
                                          </p:spTgt>
                                        </p:tgtEl>
                                        <p:attrNameLst>
                                          <p:attrName>ppt_h</p:attrName>
                                        </p:attrNameLst>
                                      </p:cBhvr>
                                      <p:tavLst>
                                        <p:tav tm="0">
                                          <p:val>
                                            <p:fltVal val="0"/>
                                          </p:val>
                                        </p:tav>
                                        <p:tav tm="100000">
                                          <p:val>
                                            <p:strVal val="#ppt_h"/>
                                          </p:val>
                                        </p:tav>
                                      </p:tavLst>
                                    </p:anim>
                                    <p:animEffect filter="fade">
                                      <p:cBhvr>
                                        <p:cTn id="116" dur="1500">
                                          <p:stCondLst>
                                            <p:cond delay="0"/>
                                          </p:stCondLst>
                                        </p:cTn>
                                        <p:tgtEl>
                                          <p:spTgt spid="15">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42" grpId="0" autoUpdateAnimBg="0"/>
      <p:bldP spid="15" grpId="0" bldLvl="0" animBg="1" autoUpdateAnimBg="0"/>
      <p:bldP spid="21" grpId="0" autoUpdateAnimBg="0"/>
      <p:bldP spid="22" grpId="0" autoUpdateAnimBg="0"/>
      <p:bldP spid="31" grpId="0" autoUpdateAnimBg="0"/>
      <p:bldP spid="32" grpId="0" autoUpdateAnimBg="0"/>
      <p:bldP spid="33" grpId="0" autoUpdateAnimBg="0"/>
      <p:bldP spid="37" grpId="0" autoUpdateAnimBg="0"/>
      <p:bldP spid="38" grpId="0" autoUpdateAnimBg="0"/>
      <p:bldP spid="3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8395"/>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核心模块</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图片 1" descr="logo2"/>
          <p:cNvPicPr>
            <a:picLocks noChangeAspect="1"/>
          </p:cNvPicPr>
          <p:nvPr/>
        </p:nvPicPr>
        <p:blipFill>
          <a:blip r:embed="rId1"/>
          <a:stretch>
            <a:fillRect/>
          </a:stretch>
        </p:blipFill>
        <p:spPr>
          <a:xfrm>
            <a:off x="126365" y="127635"/>
            <a:ext cx="432000" cy="432000"/>
          </a:xfrm>
          <a:prstGeom prst="rect">
            <a:avLst/>
          </a:prstGeom>
        </p:spPr>
      </p:pic>
      <p:graphicFrame>
        <p:nvGraphicFramePr>
          <p:cNvPr id="3" name="表格 2"/>
          <p:cNvGraphicFramePr/>
          <p:nvPr>
            <p:custDataLst>
              <p:tags r:id="rId2"/>
            </p:custDataLst>
          </p:nvPr>
        </p:nvGraphicFramePr>
        <p:xfrm>
          <a:off x="557530" y="1854200"/>
          <a:ext cx="10647045" cy="4409440"/>
        </p:xfrm>
        <a:graphic>
          <a:graphicData uri="http://schemas.openxmlformats.org/drawingml/2006/table">
            <a:tbl>
              <a:tblPr firstRow="1" bandRow="1">
                <a:tableStyleId>{5C22544A-7EE6-4342-B048-85BDC9FD1C3A}</a:tableStyleId>
              </a:tblPr>
              <a:tblGrid>
                <a:gridCol w="3100070"/>
                <a:gridCol w="7546975"/>
              </a:tblGrid>
              <a:tr h="551180">
                <a:tc>
                  <a:txBody>
                    <a:bodyPr/>
                    <a:p>
                      <a:pPr algn="l">
                        <a:buNone/>
                      </a:pPr>
                      <a:r>
                        <a:rPr lang="zh-CN" altLang="en-US"/>
                        <a:t>功能模块</a:t>
                      </a:r>
                      <a:endParaRPr lang="zh-CN" altLang="en-US"/>
                    </a:p>
                  </a:txBody>
                  <a:tcPr anchor="ctr" anchorCtr="0">
                    <a:solidFill>
                      <a:srgbClr val="4284FF"/>
                    </a:solidFill>
                  </a:tcPr>
                </a:tc>
                <a:tc>
                  <a:txBody>
                    <a:bodyPr/>
                    <a:p>
                      <a:pPr algn="l">
                        <a:buNone/>
                      </a:pPr>
                      <a:r>
                        <a:rPr lang="zh-CN" altLang="en-US"/>
                        <a:t>说明描述</a:t>
                      </a:r>
                      <a:endParaRPr lang="zh-CN" altLang="en-US"/>
                    </a:p>
                  </a:txBody>
                  <a:tcPr anchor="ctr" anchorCtr="0">
                    <a:solidFill>
                      <a:srgbClr val="4284FF"/>
                    </a:solidFill>
                  </a:tcPr>
                </a:tc>
              </a:tr>
              <a:tr h="551180">
                <a:tc>
                  <a:txBody>
                    <a:bodyPr/>
                    <a:p>
                      <a:pPr algn="l">
                        <a:buNone/>
                      </a:pPr>
                      <a:r>
                        <a:rPr lang="zh-CN" altLang="en-US"/>
                        <a:t>分公司管理</a:t>
                      </a:r>
                      <a:endParaRPr lang="zh-CN" altLang="en-US"/>
                    </a:p>
                  </a:txBody>
                  <a:tcPr anchor="ctr" anchorCtr="0"/>
                </a:tc>
                <a:tc>
                  <a:txBody>
                    <a:bodyPr/>
                    <a:p>
                      <a:pPr algn="l">
                        <a:buNone/>
                      </a:pPr>
                      <a:r>
                        <a:rPr lang="zh-CN" altLang="en-US"/>
                        <a:t>用户创建分公司，管理分公司基本信息</a:t>
                      </a:r>
                      <a:endParaRPr lang="zh-CN" altLang="en-US"/>
                    </a:p>
                  </a:txBody>
                  <a:tcPr anchor="ctr" anchorCtr="0"/>
                </a:tc>
              </a:tr>
              <a:tr h="551180">
                <a:tc>
                  <a:txBody>
                    <a:bodyPr/>
                    <a:p>
                      <a:pPr algn="l">
                        <a:buNone/>
                      </a:pPr>
                      <a:r>
                        <a:rPr lang="zh-CN" altLang="en-US"/>
                        <a:t>客户管理</a:t>
                      </a:r>
                      <a:endParaRPr lang="zh-CN" altLang="en-US"/>
                    </a:p>
                  </a:txBody>
                  <a:tcPr anchor="ctr" anchorCtr="0"/>
                </a:tc>
                <a:tc>
                  <a:txBody>
                    <a:bodyPr/>
                    <a:p>
                      <a:pPr algn="l">
                        <a:buNone/>
                      </a:pPr>
                      <a:r>
                        <a:rPr lang="zh-CN" altLang="en-US" sz="1800">
                          <a:sym typeface="+mn-ea"/>
                        </a:rPr>
                        <a:t>客户资料维护，合同管理</a:t>
                      </a:r>
                      <a:endParaRPr lang="zh-CN" altLang="en-US" sz="1800">
                        <a:sym typeface="+mn-ea"/>
                      </a:endParaRPr>
                    </a:p>
                  </a:txBody>
                  <a:tcPr anchor="ctr" anchorCtr="0"/>
                </a:tc>
              </a:tr>
              <a:tr h="551180">
                <a:tc>
                  <a:txBody>
                    <a:bodyPr/>
                    <a:p>
                      <a:pPr algn="l">
                        <a:buNone/>
                      </a:pPr>
                      <a:r>
                        <a:rPr lang="zh-CN" altLang="en-US"/>
                        <a:t>车辆管理</a:t>
                      </a:r>
                      <a:endParaRPr lang="zh-CN" altLang="en-US"/>
                    </a:p>
                  </a:txBody>
                  <a:tcPr anchor="ctr" anchorCtr="0"/>
                </a:tc>
                <a:tc>
                  <a:txBody>
                    <a:bodyPr/>
                    <a:p>
                      <a:pPr algn="l">
                        <a:buNone/>
                      </a:pPr>
                      <a:r>
                        <a:rPr lang="zh-CN" altLang="en-US"/>
                        <a:t>乘用车辆信息维护，承运商信息维护</a:t>
                      </a:r>
                      <a:endParaRPr lang="zh-CN" altLang="en-US"/>
                    </a:p>
                  </a:txBody>
                  <a:tcPr anchor="ctr" anchorCtr="0"/>
                </a:tc>
              </a:tr>
              <a:tr h="551180">
                <a:tc>
                  <a:txBody>
                    <a:bodyPr/>
                    <a:p>
                      <a:pPr algn="l">
                        <a:buNone/>
                      </a:pPr>
                      <a:r>
                        <a:rPr lang="zh-CN" altLang="en-US"/>
                        <a:t>订单管理</a:t>
                      </a:r>
                      <a:endParaRPr lang="zh-CN" altLang="en-US"/>
                    </a:p>
                  </a:txBody>
                  <a:tcPr anchor="ctr" anchorCtr="0"/>
                </a:tc>
                <a:tc>
                  <a:txBody>
                    <a:bodyPr/>
                    <a:p>
                      <a:pPr algn="l">
                        <a:buNone/>
                      </a:pPr>
                      <a:r>
                        <a:rPr lang="zh-CN" altLang="en-US"/>
                        <a:t>客户订单管理，派单管理，运单管理</a:t>
                      </a:r>
                      <a:endParaRPr lang="zh-CN" altLang="en-US"/>
                    </a:p>
                  </a:txBody>
                  <a:tcPr anchor="ctr" anchorCtr="0"/>
                </a:tc>
              </a:tr>
              <a:tr h="551180">
                <a:tc>
                  <a:txBody>
                    <a:bodyPr/>
                    <a:p>
                      <a:pPr algn="l">
                        <a:buNone/>
                      </a:pPr>
                      <a:r>
                        <a:rPr lang="zh-CN" altLang="en-US" sz="1800">
                          <a:sym typeface="+mn-ea"/>
                        </a:rPr>
                        <a:t>审批管理</a:t>
                      </a:r>
                      <a:endParaRPr lang="zh-CN" altLang="en-US" sz="1800">
                        <a:sym typeface="+mn-ea"/>
                      </a:endParaRPr>
                    </a:p>
                  </a:txBody>
                  <a:tcPr anchor="ctr" anchorCtr="0"/>
                </a:tc>
                <a:tc>
                  <a:txBody>
                    <a:bodyPr/>
                    <a:p>
                      <a:pPr algn="l">
                        <a:buNone/>
                      </a:pPr>
                      <a:r>
                        <a:rPr lang="zh-CN" altLang="en-US"/>
                        <a:t>派单审批，物流收支审批，承运商结算审批，客户对账单审批</a:t>
                      </a:r>
                      <a:endParaRPr lang="zh-CN" altLang="en-US"/>
                    </a:p>
                  </a:txBody>
                  <a:tcPr anchor="ctr" anchorCtr="0"/>
                </a:tc>
              </a:tr>
              <a:tr h="551180">
                <a:tc>
                  <a:txBody>
                    <a:bodyPr/>
                    <a:p>
                      <a:pPr algn="l">
                        <a:buNone/>
                      </a:pPr>
                      <a:r>
                        <a:rPr lang="zh-CN" altLang="en-US"/>
                        <a:t>结算管理</a:t>
                      </a:r>
                      <a:endParaRPr lang="zh-CN" altLang="en-US"/>
                    </a:p>
                  </a:txBody>
                  <a:tcPr anchor="ctr" anchorCtr="0"/>
                </a:tc>
                <a:tc>
                  <a:txBody>
                    <a:bodyPr/>
                    <a:p>
                      <a:pPr algn="l">
                        <a:buNone/>
                      </a:pPr>
                      <a:r>
                        <a:rPr lang="zh-CN" altLang="en-US"/>
                        <a:t>客户对账单，物流收支确认，承运商结算，预付款确认</a:t>
                      </a:r>
                      <a:endParaRPr lang="zh-CN" altLang="en-US"/>
                    </a:p>
                  </a:txBody>
                  <a:tcPr anchor="ctr" anchorCtr="0"/>
                </a:tc>
              </a:tr>
              <a:tr h="551180">
                <a:tc>
                  <a:txBody>
                    <a:bodyPr/>
                    <a:p>
                      <a:pPr algn="l">
                        <a:buNone/>
                      </a:pPr>
                      <a:r>
                        <a:rPr lang="zh-CN" altLang="en-US"/>
                        <a:t>报表分析</a:t>
                      </a:r>
                      <a:endParaRPr lang="zh-CN" altLang="en-US"/>
                    </a:p>
                  </a:txBody>
                  <a:tcPr anchor="ctr" anchorCtr="0"/>
                </a:tc>
                <a:tc>
                  <a:txBody>
                    <a:bodyPr/>
                    <a:p>
                      <a:pPr algn="l">
                        <a:buNone/>
                      </a:pPr>
                      <a:r>
                        <a:rPr lang="zh-CN" altLang="en-US"/>
                        <a:t>客户对账单报表，月收入明细报表，月支出明细报表，月毛利汇总表</a:t>
                      </a:r>
                      <a:endParaRPr lang="zh-CN" alt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后期可扩展功能</a:t>
            </a:r>
            <a:endParaRPr lang="zh-CN"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34"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grpSp>
        <p:nvGrpSpPr>
          <p:cNvPr id="12" name="组合 11"/>
          <p:cNvGrpSpPr/>
          <p:nvPr/>
        </p:nvGrpSpPr>
        <p:grpSpPr>
          <a:xfrm>
            <a:off x="871467" y="4588237"/>
            <a:ext cx="2133781" cy="604619"/>
            <a:chOff x="3733626" y="2176479"/>
            <a:chExt cx="2133781" cy="604619"/>
          </a:xfrm>
        </p:grpSpPr>
        <p:sp>
          <p:nvSpPr>
            <p:cNvPr id="2" name="文本框 1"/>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en-US" altLang="zh-CN" b="1" dirty="0">
                  <a:solidFill>
                    <a:schemeClr val="bg1"/>
                  </a:solidFill>
                  <a:latin typeface="微软雅黑" panose="020B0503020204020204" pitchFamily="34" charset="-122"/>
                  <a:ea typeface="微软雅黑" panose="020B0503020204020204" pitchFamily="34" charset="-122"/>
                </a:rPr>
                <a:t>OMS</a:t>
              </a:r>
              <a:r>
                <a:rPr lang="zh-CN" altLang="en-US" b="1" dirty="0">
                  <a:solidFill>
                    <a:schemeClr val="bg1"/>
                  </a:solidFill>
                  <a:latin typeface="微软雅黑" panose="020B0503020204020204" pitchFamily="34" charset="-122"/>
                  <a:ea typeface="微软雅黑" panose="020B0503020204020204" pitchFamily="34" charset="-122"/>
                </a:rPr>
                <a:t>订单管理</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888025" y="2515033"/>
              <a:ext cx="1824982" cy="2660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00">
                  <a:solidFill>
                    <a:schemeClr val="bg1"/>
                  </a:solidFill>
                  <a:latin typeface="微软雅黑" panose="020B0503020204020204" pitchFamily="34" charset="-122"/>
                  <a:ea typeface="微软雅黑" panose="020B0503020204020204" pitchFamily="34" charset="-122"/>
                </a:rPr>
                <a:t>智能派单管理</a:t>
              </a:r>
              <a:endParaRPr lang="zh-CN" altLang="en-US" sz="100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941181" y="4588237"/>
            <a:ext cx="2133781" cy="604619"/>
            <a:chOff x="3733626" y="2176479"/>
            <a:chExt cx="2133781" cy="604619"/>
          </a:xfrm>
        </p:grpSpPr>
        <p:sp>
          <p:nvSpPr>
            <p:cNvPr id="8" name="文本框 7"/>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en-US" b="1">
                  <a:solidFill>
                    <a:schemeClr val="bg1"/>
                  </a:solidFill>
                  <a:latin typeface="微软雅黑" panose="020B0503020204020204" pitchFamily="34" charset="-122"/>
                  <a:ea typeface="微软雅黑" panose="020B0503020204020204" pitchFamily="34" charset="-122"/>
                </a:rPr>
                <a:t>TMS</a:t>
              </a:r>
              <a:r>
                <a:rPr lang="zh-CN" altLang="en-US" b="1">
                  <a:solidFill>
                    <a:schemeClr val="bg1"/>
                  </a:solidFill>
                  <a:latin typeface="微软雅黑" panose="020B0503020204020204" pitchFamily="34" charset="-122"/>
                  <a:ea typeface="微软雅黑" panose="020B0503020204020204" pitchFamily="34" charset="-122"/>
                </a:rPr>
                <a:t>运输管理</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888025" y="2515033"/>
              <a:ext cx="1824982" cy="2660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运输实时</a:t>
              </a:r>
              <a:r>
                <a:rPr lang="zh-CN" sz="1000">
                  <a:solidFill>
                    <a:schemeClr val="bg1"/>
                  </a:solidFill>
                  <a:latin typeface="微软雅黑" panose="020B0503020204020204" pitchFamily="34" charset="-122"/>
                  <a:ea typeface="微软雅黑" panose="020B0503020204020204" pitchFamily="34" charset="-122"/>
                  <a:sym typeface="+mn-ea"/>
                </a:rPr>
                <a:t>监控</a:t>
              </a:r>
              <a:endParaRPr lang="zh-CN"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2" name="组合 21"/>
          <p:cNvGrpSpPr/>
          <p:nvPr/>
        </p:nvGrpSpPr>
        <p:grpSpPr>
          <a:xfrm>
            <a:off x="798691" y="2048256"/>
            <a:ext cx="2279332" cy="2279331"/>
            <a:chOff x="1791831" y="2048256"/>
            <a:chExt cx="2279332" cy="2279331"/>
          </a:xfrm>
        </p:grpSpPr>
        <p:grpSp>
          <p:nvGrpSpPr>
            <p:cNvPr id="38" name="组合 37"/>
            <p:cNvGrpSpPr/>
            <p:nvPr/>
          </p:nvGrpSpPr>
          <p:grpSpPr>
            <a:xfrm flipH="1">
              <a:off x="1791831" y="2048256"/>
              <a:ext cx="2279332" cy="2279331"/>
              <a:chOff x="1321716" y="2601601"/>
              <a:chExt cx="1721233" cy="1721233"/>
            </a:xfrm>
            <a:solidFill>
              <a:schemeClr val="accent1"/>
            </a:solidFill>
          </p:grpSpPr>
          <p:sp>
            <p:nvSpPr>
              <p:cNvPr id="47" name="任意多边形 46"/>
              <p:cNvSpPr/>
              <p:nvPr/>
            </p:nvSpPr>
            <p:spPr>
              <a:xfrm>
                <a:off x="1321716" y="2601601"/>
                <a:ext cx="1721233" cy="1721233"/>
              </a:xfrm>
              <a:custGeom>
                <a:avLst/>
                <a:gdLst/>
                <a:ahLst/>
                <a:cxnLst/>
                <a:rect l="0" t="0" r="0" b="0"/>
                <a:pathLst>
                  <a:path w="1721233" h="1721233">
                    <a:moveTo>
                      <a:pt x="0" y="860616"/>
                    </a:moveTo>
                    <a:cubicBezTo>
                      <a:pt x="0" y="385130"/>
                      <a:pt x="385130" y="0"/>
                      <a:pt x="860616" y="0"/>
                    </a:cubicBezTo>
                    <a:cubicBezTo>
                      <a:pt x="1335799" y="0"/>
                      <a:pt x="1721233" y="385130"/>
                      <a:pt x="1721233" y="860616"/>
                    </a:cubicBezTo>
                    <a:cubicBezTo>
                      <a:pt x="1721233" y="1095038"/>
                      <a:pt x="1721233" y="1721233"/>
                      <a:pt x="1721233" y="1721233"/>
                    </a:cubicBezTo>
                    <a:cubicBezTo>
                      <a:pt x="1721233" y="1721233"/>
                      <a:pt x="1101377" y="1721233"/>
                      <a:pt x="860616" y="1721233"/>
                    </a:cubicBezTo>
                    <a:cubicBezTo>
                      <a:pt x="385130" y="1721233"/>
                      <a:pt x="0" y="1335799"/>
                      <a:pt x="0" y="860616"/>
                    </a:cubicBezTo>
                    <a:close/>
                  </a:path>
                </a:pathLst>
              </a:custGeom>
              <a:grpFill/>
              <a:ln w="7600" cap="flat">
                <a:noFill/>
                <a:bevel/>
              </a:ln>
            </p:spPr>
          </p:sp>
        </p:grpSp>
        <p:sp>
          <p:nvSpPr>
            <p:cNvPr id="39" name="任意多边形 38"/>
            <p:cNvSpPr/>
            <p:nvPr/>
          </p:nvSpPr>
          <p:spPr>
            <a:xfrm>
              <a:off x="2019006"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grpSp>
      <p:grpSp>
        <p:nvGrpSpPr>
          <p:cNvPr id="37" name="组合 36"/>
          <p:cNvGrpSpPr/>
          <p:nvPr/>
        </p:nvGrpSpPr>
        <p:grpSpPr>
          <a:xfrm>
            <a:off x="2866675" y="2056040"/>
            <a:ext cx="2282794" cy="2282803"/>
            <a:chOff x="3899185" y="2046515"/>
            <a:chExt cx="2282794" cy="2282803"/>
          </a:xfrm>
        </p:grpSpPr>
        <p:sp>
          <p:nvSpPr>
            <p:cNvPr id="42" name="任意多边形 41"/>
            <p:cNvSpPr/>
            <p:nvPr/>
          </p:nvSpPr>
          <p:spPr>
            <a:xfrm>
              <a:off x="3899185" y="2046515"/>
              <a:ext cx="2282794" cy="2282803"/>
            </a:xfrm>
            <a:custGeom>
              <a:avLst/>
              <a:gdLst/>
              <a:ahLst/>
              <a:cxnLst/>
              <a:rect l="0" t="0" r="0" b="0"/>
              <a:pathLst>
                <a:path w="1723847" h="1723855">
                  <a:moveTo>
                    <a:pt x="0" y="861931"/>
                  </a:moveTo>
                  <a:cubicBezTo>
                    <a:pt x="0" y="385898"/>
                    <a:pt x="385897" y="0"/>
                    <a:pt x="861924" y="0"/>
                  </a:cubicBezTo>
                  <a:cubicBezTo>
                    <a:pt x="1337950" y="0"/>
                    <a:pt x="1723847" y="385898"/>
                    <a:pt x="1723847" y="861931"/>
                  </a:cubicBezTo>
                  <a:cubicBezTo>
                    <a:pt x="1723847" y="1337957"/>
                    <a:pt x="1337950" y="1723855"/>
                    <a:pt x="861924" y="1723855"/>
                  </a:cubicBezTo>
                  <a:cubicBezTo>
                    <a:pt x="385897" y="1723855"/>
                    <a:pt x="0" y="1337957"/>
                    <a:pt x="0" y="861931"/>
                  </a:cubicBezTo>
                  <a:close/>
                </a:path>
              </a:pathLst>
            </a:custGeom>
            <a:solidFill>
              <a:schemeClr val="accent5">
                <a:lumMod val="75000"/>
              </a:schemeClr>
            </a:solidFill>
            <a:ln w="60800" cap="flat">
              <a:noFill/>
              <a:bevel/>
            </a:ln>
          </p:spPr>
        </p:sp>
        <p:sp>
          <p:nvSpPr>
            <p:cNvPr id="43" name="任意多边形 42"/>
            <p:cNvSpPr/>
            <p:nvPr/>
          </p:nvSpPr>
          <p:spPr>
            <a:xfrm>
              <a:off x="4128091"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grpSp>
      <p:pic>
        <p:nvPicPr>
          <p:cNvPr id="6" name="图片 5" descr="logo2"/>
          <p:cNvPicPr>
            <a:picLocks noChangeAspect="1"/>
          </p:cNvPicPr>
          <p:nvPr/>
        </p:nvPicPr>
        <p:blipFill>
          <a:blip r:embed="rId1"/>
          <a:stretch>
            <a:fillRect/>
          </a:stretch>
        </p:blipFill>
        <p:spPr>
          <a:xfrm>
            <a:off x="126365" y="127635"/>
            <a:ext cx="432000" cy="432000"/>
          </a:xfrm>
          <a:prstGeom prst="rect">
            <a:avLst/>
          </a:prstGeom>
        </p:spPr>
      </p:pic>
      <p:grpSp>
        <p:nvGrpSpPr>
          <p:cNvPr id="7" name="组合 6"/>
          <p:cNvGrpSpPr/>
          <p:nvPr/>
        </p:nvGrpSpPr>
        <p:grpSpPr>
          <a:xfrm>
            <a:off x="5029696" y="4576172"/>
            <a:ext cx="2133781" cy="604619"/>
            <a:chOff x="3733626" y="2176479"/>
            <a:chExt cx="2133781" cy="604619"/>
          </a:xfrm>
        </p:grpSpPr>
        <p:sp>
          <p:nvSpPr>
            <p:cNvPr id="10" name="文本框 9"/>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en-US" b="1">
                  <a:solidFill>
                    <a:schemeClr val="bg1"/>
                  </a:solidFill>
                  <a:latin typeface="微软雅黑" panose="020B0503020204020204" pitchFamily="34" charset="-122"/>
                  <a:ea typeface="微软雅黑" panose="020B0503020204020204" pitchFamily="34" charset="-122"/>
                </a:rPr>
                <a:t>BMS</a:t>
              </a:r>
              <a:r>
                <a:rPr lang="zh-CN" altLang="en-US" b="1">
                  <a:solidFill>
                    <a:schemeClr val="bg1"/>
                  </a:solidFill>
                  <a:latin typeface="微软雅黑" panose="020B0503020204020204" pitchFamily="34" charset="-122"/>
                  <a:ea typeface="微软雅黑" panose="020B0503020204020204" pitchFamily="34" charset="-122"/>
                </a:rPr>
                <a:t>结算管理</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888025" y="2515033"/>
              <a:ext cx="1824982" cy="2660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财务报表分析</a:t>
              </a:r>
              <a:endParaRPr lang="zh-CN"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13" name="组合 12"/>
          <p:cNvGrpSpPr/>
          <p:nvPr/>
        </p:nvGrpSpPr>
        <p:grpSpPr>
          <a:xfrm>
            <a:off x="4955190" y="2043975"/>
            <a:ext cx="2282794" cy="2282803"/>
            <a:chOff x="3899185" y="2046515"/>
            <a:chExt cx="2282794" cy="2282803"/>
          </a:xfrm>
        </p:grpSpPr>
        <p:sp>
          <p:nvSpPr>
            <p:cNvPr id="14" name="任意多边形 13"/>
            <p:cNvSpPr/>
            <p:nvPr/>
          </p:nvSpPr>
          <p:spPr>
            <a:xfrm>
              <a:off x="3899185" y="2046515"/>
              <a:ext cx="2282794" cy="2282803"/>
            </a:xfrm>
            <a:custGeom>
              <a:avLst/>
              <a:gdLst/>
              <a:ahLst/>
              <a:cxnLst/>
              <a:rect l="0" t="0" r="0" b="0"/>
              <a:pathLst>
                <a:path w="1723847" h="1723855">
                  <a:moveTo>
                    <a:pt x="0" y="861931"/>
                  </a:moveTo>
                  <a:cubicBezTo>
                    <a:pt x="0" y="385898"/>
                    <a:pt x="385897" y="0"/>
                    <a:pt x="861924" y="0"/>
                  </a:cubicBezTo>
                  <a:cubicBezTo>
                    <a:pt x="1337950" y="0"/>
                    <a:pt x="1723847" y="385898"/>
                    <a:pt x="1723847" y="861931"/>
                  </a:cubicBezTo>
                  <a:cubicBezTo>
                    <a:pt x="1723847" y="1337957"/>
                    <a:pt x="1337950" y="1723855"/>
                    <a:pt x="861924" y="1723855"/>
                  </a:cubicBezTo>
                  <a:cubicBezTo>
                    <a:pt x="385897" y="1723855"/>
                    <a:pt x="0" y="1337957"/>
                    <a:pt x="0" y="861931"/>
                  </a:cubicBezTo>
                  <a:close/>
                </a:path>
              </a:pathLst>
            </a:custGeom>
            <a:solidFill>
              <a:schemeClr val="accent5"/>
            </a:solidFill>
            <a:ln w="60800" cap="flat">
              <a:noFill/>
              <a:bevel/>
            </a:ln>
          </p:spPr>
        </p:sp>
        <p:sp>
          <p:nvSpPr>
            <p:cNvPr id="15" name="任意多边形 14"/>
            <p:cNvSpPr/>
            <p:nvPr/>
          </p:nvSpPr>
          <p:spPr>
            <a:xfrm>
              <a:off x="4128091"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grpSp>
      <p:grpSp>
        <p:nvGrpSpPr>
          <p:cNvPr id="17" name="组合 16"/>
          <p:cNvGrpSpPr/>
          <p:nvPr/>
        </p:nvGrpSpPr>
        <p:grpSpPr>
          <a:xfrm>
            <a:off x="7083921" y="4590142"/>
            <a:ext cx="2133781" cy="604619"/>
            <a:chOff x="3733626" y="2176479"/>
            <a:chExt cx="2133781" cy="604619"/>
          </a:xfrm>
        </p:grpSpPr>
        <p:sp>
          <p:nvSpPr>
            <p:cNvPr id="18" name="文本框 17"/>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en-US" altLang="zh-CN" b="1">
                  <a:solidFill>
                    <a:schemeClr val="bg1"/>
                  </a:solidFill>
                  <a:latin typeface="微软雅黑" panose="020B0503020204020204" pitchFamily="34" charset="-122"/>
                  <a:ea typeface="微软雅黑" panose="020B0503020204020204" pitchFamily="34" charset="-122"/>
                </a:rPr>
                <a:t>VMS</a:t>
              </a:r>
              <a:r>
                <a:rPr lang="zh-CN" altLang="en-US" b="1">
                  <a:solidFill>
                    <a:schemeClr val="bg1"/>
                  </a:solidFill>
                  <a:latin typeface="微软雅黑" panose="020B0503020204020204" pitchFamily="34" charset="-122"/>
                  <a:ea typeface="微软雅黑" panose="020B0503020204020204" pitchFamily="34" charset="-122"/>
                </a:rPr>
                <a:t>车队管理</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888025" y="2515033"/>
              <a:ext cx="1824982" cy="2660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自有车辆综合管理</a:t>
              </a:r>
              <a:endParaRPr lang="zh-CN"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1" name="组合 20"/>
          <p:cNvGrpSpPr/>
          <p:nvPr/>
        </p:nvGrpSpPr>
        <p:grpSpPr>
          <a:xfrm>
            <a:off x="7009415" y="2057945"/>
            <a:ext cx="2282794" cy="2282803"/>
            <a:chOff x="3899185" y="2046515"/>
            <a:chExt cx="2282794" cy="2282803"/>
          </a:xfrm>
        </p:grpSpPr>
        <p:sp>
          <p:nvSpPr>
            <p:cNvPr id="23" name="任意多边形 22"/>
            <p:cNvSpPr/>
            <p:nvPr/>
          </p:nvSpPr>
          <p:spPr>
            <a:xfrm>
              <a:off x="3899185" y="2046515"/>
              <a:ext cx="2282794" cy="2282803"/>
            </a:xfrm>
            <a:custGeom>
              <a:avLst/>
              <a:gdLst/>
              <a:ahLst/>
              <a:cxnLst/>
              <a:rect l="0" t="0" r="0" b="0"/>
              <a:pathLst>
                <a:path w="1723847" h="1723855">
                  <a:moveTo>
                    <a:pt x="0" y="861931"/>
                  </a:moveTo>
                  <a:cubicBezTo>
                    <a:pt x="0" y="385898"/>
                    <a:pt x="385897" y="0"/>
                    <a:pt x="861924" y="0"/>
                  </a:cubicBezTo>
                  <a:cubicBezTo>
                    <a:pt x="1337950" y="0"/>
                    <a:pt x="1723847" y="385898"/>
                    <a:pt x="1723847" y="861931"/>
                  </a:cubicBezTo>
                  <a:cubicBezTo>
                    <a:pt x="1723847" y="1337957"/>
                    <a:pt x="1337950" y="1723855"/>
                    <a:pt x="861924" y="1723855"/>
                  </a:cubicBezTo>
                  <a:cubicBezTo>
                    <a:pt x="385897" y="1723855"/>
                    <a:pt x="0" y="1337957"/>
                    <a:pt x="0" y="861931"/>
                  </a:cubicBezTo>
                  <a:close/>
                </a:path>
              </a:pathLst>
            </a:custGeom>
            <a:solidFill>
              <a:srgbClr val="4284FF"/>
            </a:solidFill>
            <a:ln w="60800" cap="flat">
              <a:noFill/>
              <a:bevel/>
            </a:ln>
          </p:spPr>
        </p:sp>
        <p:sp>
          <p:nvSpPr>
            <p:cNvPr id="24" name="任意多边形 23"/>
            <p:cNvSpPr/>
            <p:nvPr/>
          </p:nvSpPr>
          <p:spPr>
            <a:xfrm>
              <a:off x="4128091" y="2275431"/>
              <a:ext cx="1824982" cy="1824981"/>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grpSp>
      <p:grpSp>
        <p:nvGrpSpPr>
          <p:cNvPr id="31" name="组合 30"/>
          <p:cNvGrpSpPr/>
          <p:nvPr/>
        </p:nvGrpSpPr>
        <p:grpSpPr>
          <a:xfrm>
            <a:off x="9155789" y="4578712"/>
            <a:ext cx="2133781" cy="604619"/>
            <a:chOff x="3733626" y="2176479"/>
            <a:chExt cx="2133781" cy="604619"/>
          </a:xfrm>
        </p:grpSpPr>
        <p:sp>
          <p:nvSpPr>
            <p:cNvPr id="32" name="文本框 31"/>
            <p:cNvSpPr txBox="1"/>
            <p:nvPr/>
          </p:nvSpPr>
          <p:spPr>
            <a:xfrm>
              <a:off x="3733626" y="2176479"/>
              <a:ext cx="2133781" cy="368300"/>
            </a:xfrm>
            <a:prstGeom prst="rect">
              <a:avLst/>
            </a:prstGeom>
            <a:noFill/>
          </p:spPr>
          <p:txBody>
            <a:bodyPr wrap="square" rtlCol="0">
              <a:spAutoFit/>
              <a:scene3d>
                <a:camera prst="orthographicFront"/>
                <a:lightRig rig="threePt" dir="t"/>
              </a:scene3d>
              <a:sp3d contourW="12700"/>
            </a:bodyPr>
            <a:lstStyle/>
            <a:p>
              <a:pPr algn="ctr"/>
              <a:r>
                <a:rPr lang="en-US" b="1">
                  <a:solidFill>
                    <a:schemeClr val="bg1"/>
                  </a:solidFill>
                  <a:latin typeface="微软雅黑" panose="020B0503020204020204" pitchFamily="34" charset="-122"/>
                  <a:ea typeface="微软雅黑" panose="020B0503020204020204" pitchFamily="34" charset="-122"/>
                  <a:sym typeface="+mn-ea"/>
                </a:rPr>
                <a:t>WMS</a:t>
              </a:r>
              <a:r>
                <a:rPr lang="zh-CN" altLang="en-US" b="1">
                  <a:solidFill>
                    <a:schemeClr val="bg1"/>
                  </a:solidFill>
                  <a:latin typeface="微软雅黑" panose="020B0503020204020204" pitchFamily="34" charset="-122"/>
                  <a:ea typeface="微软雅黑" panose="020B0503020204020204" pitchFamily="34" charset="-122"/>
                  <a:sym typeface="+mn-ea"/>
                </a:rPr>
                <a:t>仓储管理</a:t>
              </a:r>
              <a:endParaRPr lang="zh-CN" altLang="en-US" b="1">
                <a:solidFill>
                  <a:schemeClr val="bg1"/>
                </a:solidFill>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3888025" y="2515033"/>
              <a:ext cx="1824982" cy="26606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sz="1000">
                  <a:solidFill>
                    <a:schemeClr val="bg1"/>
                  </a:solidFill>
                  <a:latin typeface="微软雅黑" panose="020B0503020204020204" pitchFamily="34" charset="-122"/>
                  <a:ea typeface="微软雅黑" panose="020B0503020204020204" pitchFamily="34" charset="-122"/>
                  <a:sym typeface="+mn-ea"/>
                </a:rPr>
                <a:t>仓储物资管理</a:t>
              </a:r>
              <a:endParaRPr lang="zh-CN"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5" name="组合 4"/>
          <p:cNvGrpSpPr/>
          <p:nvPr/>
        </p:nvGrpSpPr>
        <p:grpSpPr>
          <a:xfrm>
            <a:off x="9084945" y="2048510"/>
            <a:ext cx="2279015" cy="2279015"/>
            <a:chOff x="12789" y="3226"/>
            <a:chExt cx="3589" cy="3589"/>
          </a:xfrm>
        </p:grpSpPr>
        <p:grpSp>
          <p:nvGrpSpPr>
            <p:cNvPr id="56" name="组合 55"/>
            <p:cNvGrpSpPr/>
            <p:nvPr/>
          </p:nvGrpSpPr>
          <p:grpSpPr>
            <a:xfrm flipV="1">
              <a:off x="12789" y="3226"/>
              <a:ext cx="3589" cy="3589"/>
              <a:chOff x="6101052" y="2601601"/>
              <a:chExt cx="1721233" cy="1721233"/>
            </a:xfrm>
            <a:solidFill>
              <a:schemeClr val="accent1">
                <a:lumMod val="60000"/>
                <a:lumOff val="40000"/>
              </a:schemeClr>
            </a:solidFill>
          </p:grpSpPr>
          <p:sp>
            <p:nvSpPr>
              <p:cNvPr id="57" name="任意多边形 56"/>
              <p:cNvSpPr/>
              <p:nvPr/>
            </p:nvSpPr>
            <p:spPr>
              <a:xfrm>
                <a:off x="6101052" y="2601601"/>
                <a:ext cx="1721233" cy="1721233"/>
              </a:xfrm>
              <a:custGeom>
                <a:avLst/>
                <a:gdLst/>
                <a:ahLst/>
                <a:cxnLst/>
                <a:rect l="0" t="0" r="0" b="0"/>
                <a:pathLst>
                  <a:path w="1721233" h="1721233">
                    <a:moveTo>
                      <a:pt x="0" y="860616"/>
                    </a:moveTo>
                    <a:cubicBezTo>
                      <a:pt x="0" y="385130"/>
                      <a:pt x="385130" y="0"/>
                      <a:pt x="860616" y="0"/>
                    </a:cubicBezTo>
                    <a:cubicBezTo>
                      <a:pt x="1335799" y="0"/>
                      <a:pt x="1721233" y="385130"/>
                      <a:pt x="1721233" y="860616"/>
                    </a:cubicBezTo>
                    <a:cubicBezTo>
                      <a:pt x="1721233" y="1095038"/>
                      <a:pt x="1721233" y="1721233"/>
                      <a:pt x="1721233" y="1721233"/>
                    </a:cubicBezTo>
                    <a:cubicBezTo>
                      <a:pt x="1721233" y="1721233"/>
                      <a:pt x="1101377" y="1721233"/>
                      <a:pt x="860616" y="1721233"/>
                    </a:cubicBezTo>
                    <a:cubicBezTo>
                      <a:pt x="385130" y="1721233"/>
                      <a:pt x="0" y="1335799"/>
                      <a:pt x="0" y="860616"/>
                    </a:cubicBezTo>
                    <a:close/>
                  </a:path>
                </a:pathLst>
              </a:custGeom>
              <a:grpFill/>
              <a:ln w="7600" cap="flat">
                <a:noFill/>
                <a:bevel/>
              </a:ln>
            </p:spPr>
          </p:sp>
        </p:grpSp>
        <p:sp>
          <p:nvSpPr>
            <p:cNvPr id="58" name="任意多边形 57"/>
            <p:cNvSpPr/>
            <p:nvPr/>
          </p:nvSpPr>
          <p:spPr>
            <a:xfrm>
              <a:off x="13146" y="3583"/>
              <a:ext cx="2874" cy="2874"/>
            </a:xfrm>
            <a:custGeom>
              <a:avLst/>
              <a:gdLst/>
              <a:ahLst/>
              <a:cxnLst/>
              <a:rect l="0" t="0" r="0" b="0"/>
              <a:pathLst>
                <a:path w="1378131" h="1378131">
                  <a:moveTo>
                    <a:pt x="0" y="689065"/>
                  </a:moveTo>
                  <a:cubicBezTo>
                    <a:pt x="0" y="308505"/>
                    <a:pt x="308505" y="0"/>
                    <a:pt x="689065" y="0"/>
                  </a:cubicBezTo>
                  <a:cubicBezTo>
                    <a:pt x="1069624" y="0"/>
                    <a:pt x="1378131" y="308505"/>
                    <a:pt x="1378131" y="689065"/>
                  </a:cubicBezTo>
                  <a:cubicBezTo>
                    <a:pt x="1378131" y="1069624"/>
                    <a:pt x="1069624" y="1378131"/>
                    <a:pt x="689065" y="1378131"/>
                  </a:cubicBezTo>
                  <a:cubicBezTo>
                    <a:pt x="308505" y="1378131"/>
                    <a:pt x="0" y="1069624"/>
                    <a:pt x="0" y="689065"/>
                  </a:cubicBezTo>
                  <a:close/>
                </a:path>
              </a:pathLst>
            </a:custGeom>
            <a:noFill/>
            <a:ln w="17733" cap="flat">
              <a:solidFill>
                <a:schemeClr val="bg1">
                  <a:lumMod val="85000"/>
                </a:schemeClr>
              </a:solidFill>
              <a:prstDash val="dash"/>
              <a:bevel/>
            </a:ln>
          </p:spPr>
        </p:sp>
      </p:grpSp>
      <p:pic>
        <p:nvPicPr>
          <p:cNvPr id="26" name="图片 25" descr="订单"/>
          <p:cNvPicPr>
            <a:picLocks noChangeAspect="1"/>
          </p:cNvPicPr>
          <p:nvPr/>
        </p:nvPicPr>
        <p:blipFill>
          <a:blip r:embed="rId2"/>
          <a:stretch>
            <a:fillRect/>
          </a:stretch>
        </p:blipFill>
        <p:spPr>
          <a:xfrm>
            <a:off x="1578610" y="2827922"/>
            <a:ext cx="720000" cy="720000"/>
          </a:xfrm>
          <a:prstGeom prst="rect">
            <a:avLst/>
          </a:prstGeom>
        </p:spPr>
      </p:pic>
      <p:pic>
        <p:nvPicPr>
          <p:cNvPr id="27" name="图片 26" descr="结算"/>
          <p:cNvPicPr>
            <a:picLocks noChangeAspect="1"/>
          </p:cNvPicPr>
          <p:nvPr/>
        </p:nvPicPr>
        <p:blipFill>
          <a:blip r:embed="rId3"/>
          <a:stretch>
            <a:fillRect/>
          </a:stretch>
        </p:blipFill>
        <p:spPr>
          <a:xfrm>
            <a:off x="5700587" y="2789376"/>
            <a:ext cx="792000" cy="792000"/>
          </a:xfrm>
          <a:prstGeom prst="rect">
            <a:avLst/>
          </a:prstGeom>
        </p:spPr>
      </p:pic>
      <p:pic>
        <p:nvPicPr>
          <p:cNvPr id="28" name="图片 27" descr="运输"/>
          <p:cNvPicPr>
            <a:picLocks noChangeAspect="1"/>
          </p:cNvPicPr>
          <p:nvPr/>
        </p:nvPicPr>
        <p:blipFill>
          <a:blip r:embed="rId4"/>
          <a:stretch>
            <a:fillRect/>
          </a:stretch>
        </p:blipFill>
        <p:spPr>
          <a:xfrm>
            <a:off x="3594072" y="2783441"/>
            <a:ext cx="828000" cy="828000"/>
          </a:xfrm>
          <a:prstGeom prst="rect">
            <a:avLst/>
          </a:prstGeom>
        </p:spPr>
      </p:pic>
      <p:pic>
        <p:nvPicPr>
          <p:cNvPr id="29" name="图片 28" descr="仓储 (1)"/>
          <p:cNvPicPr>
            <a:picLocks noChangeAspect="1"/>
          </p:cNvPicPr>
          <p:nvPr/>
        </p:nvPicPr>
        <p:blipFill>
          <a:blip r:embed="rId5"/>
          <a:stretch>
            <a:fillRect/>
          </a:stretch>
        </p:blipFill>
        <p:spPr>
          <a:xfrm>
            <a:off x="9864453" y="2828018"/>
            <a:ext cx="720000" cy="720000"/>
          </a:xfrm>
          <a:prstGeom prst="rect">
            <a:avLst/>
          </a:prstGeom>
        </p:spPr>
      </p:pic>
      <p:pic>
        <p:nvPicPr>
          <p:cNvPr id="30" name="图片 29" descr="车队"/>
          <p:cNvPicPr>
            <a:picLocks noChangeAspect="1"/>
          </p:cNvPicPr>
          <p:nvPr/>
        </p:nvPicPr>
        <p:blipFill>
          <a:blip r:embed="rId6"/>
          <a:stretch>
            <a:fillRect/>
          </a:stretch>
        </p:blipFill>
        <p:spPr>
          <a:xfrm>
            <a:off x="7790812" y="2839347"/>
            <a:ext cx="720000" cy="7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3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style.rotation</p:attrName>
                                        </p:attrNameLst>
                                      </p:cBhvr>
                                      <p:tavLst>
                                        <p:tav tm="0">
                                          <p:val>
                                            <p:fltVal val="90"/>
                                          </p:val>
                                        </p:tav>
                                        <p:tav tm="100000">
                                          <p:val>
                                            <p:fltVal val="0"/>
                                          </p:val>
                                        </p:tav>
                                      </p:tavLst>
                                    </p:anim>
                                    <p:animEffect transition="in" filter="fade">
                                      <p:cBhvr>
                                        <p:cTn id="16" dur="1000"/>
                                        <p:tgtEl>
                                          <p:spTgt spid="37"/>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2" presetClass="entr" presetSubtype="4"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 calcmode="lin" valueType="num">
                                      <p:cBhvr>
                                        <p:cTn id="42" dur="1000" fill="hold"/>
                                        <p:tgtEl>
                                          <p:spTgt spid="13"/>
                                        </p:tgtEl>
                                        <p:attrNameLst>
                                          <p:attrName>style.rotation</p:attrName>
                                        </p:attrNameLst>
                                      </p:cBhvr>
                                      <p:tavLst>
                                        <p:tav tm="0">
                                          <p:val>
                                            <p:fltVal val="90"/>
                                          </p:val>
                                        </p:tav>
                                        <p:tav tm="100000">
                                          <p:val>
                                            <p:fltVal val="0"/>
                                          </p:val>
                                        </p:tav>
                                      </p:tavLst>
                                    </p:anim>
                                    <p:animEffect transition="in" filter="fade">
                                      <p:cBhvr>
                                        <p:cTn id="43" dur="1000"/>
                                        <p:tgtEl>
                                          <p:spTgt spid="13"/>
                                        </p:tgtEl>
                                      </p:cBhvr>
                                    </p:animEffect>
                                  </p:childTnLst>
                                </p:cTn>
                              </p:par>
                            </p:childTnLst>
                          </p:cTn>
                        </p:par>
                        <p:par>
                          <p:cTn id="44" fill="hold">
                            <p:stCondLst>
                              <p:cond delay="2500"/>
                            </p:stCondLst>
                            <p:childTnLst>
                              <p:par>
                                <p:cTn id="45" presetID="2" presetClass="entr" presetSubtype="4"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1000" fill="hold"/>
                                        <p:tgtEl>
                                          <p:spTgt spid="21"/>
                                        </p:tgtEl>
                                        <p:attrNameLst>
                                          <p:attrName>ppt_w</p:attrName>
                                        </p:attrNameLst>
                                      </p:cBhvr>
                                      <p:tavLst>
                                        <p:tav tm="0">
                                          <p:val>
                                            <p:fltVal val="0"/>
                                          </p:val>
                                        </p:tav>
                                        <p:tav tm="100000">
                                          <p:val>
                                            <p:strVal val="#ppt_w"/>
                                          </p:val>
                                        </p:tav>
                                      </p:tavLst>
                                    </p:anim>
                                    <p:anim calcmode="lin" valueType="num">
                                      <p:cBhvr>
                                        <p:cTn id="52" dur="1000" fill="hold"/>
                                        <p:tgtEl>
                                          <p:spTgt spid="21"/>
                                        </p:tgtEl>
                                        <p:attrNameLst>
                                          <p:attrName>ppt_h</p:attrName>
                                        </p:attrNameLst>
                                      </p:cBhvr>
                                      <p:tavLst>
                                        <p:tav tm="0">
                                          <p:val>
                                            <p:fltVal val="0"/>
                                          </p:val>
                                        </p:tav>
                                        <p:tav tm="100000">
                                          <p:val>
                                            <p:strVal val="#ppt_h"/>
                                          </p:val>
                                        </p:tav>
                                      </p:tavLst>
                                    </p:anim>
                                    <p:anim calcmode="lin" valueType="num">
                                      <p:cBhvr>
                                        <p:cTn id="53" dur="1000" fill="hold"/>
                                        <p:tgtEl>
                                          <p:spTgt spid="21"/>
                                        </p:tgtEl>
                                        <p:attrNameLst>
                                          <p:attrName>style.rotation</p:attrName>
                                        </p:attrNameLst>
                                      </p:cBhvr>
                                      <p:tavLst>
                                        <p:tav tm="0">
                                          <p:val>
                                            <p:fltVal val="90"/>
                                          </p:val>
                                        </p:tav>
                                        <p:tav tm="100000">
                                          <p:val>
                                            <p:fltVal val="0"/>
                                          </p:val>
                                        </p:tav>
                                      </p:tavLst>
                                    </p:anim>
                                    <p:animEffect transition="in" filter="fade">
                                      <p:cBhvr>
                                        <p:cTn id="54" dur="1000"/>
                                        <p:tgtEl>
                                          <p:spTgt spid="21"/>
                                        </p:tgtEl>
                                      </p:cBhvr>
                                    </p:animEffect>
                                  </p:childTnLst>
                                </p:cTn>
                              </p:par>
                            </p:childTnLst>
                          </p:cTn>
                        </p:par>
                        <p:par>
                          <p:cTn id="55" fill="hold">
                            <p:stCondLst>
                              <p:cond delay="3000"/>
                            </p:stCondLst>
                            <p:childTnLst>
                              <p:par>
                                <p:cTn id="56" presetID="2" presetClass="entr" presetSubtype="4"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04</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实施计划</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6" name="Freeform 7"/>
          <p:cNvSpPr/>
          <p:nvPr/>
        </p:nvSpPr>
        <p:spPr bwMode="auto">
          <a:xfrm>
            <a:off x="3175" y="0"/>
            <a:ext cx="7663180" cy="6858000"/>
          </a:xfrm>
          <a:custGeom>
            <a:avLst/>
            <a:gdLst>
              <a:gd name="T0" fmla="*/ 4831 w 4831"/>
              <a:gd name="T1" fmla="*/ 2160 h 4320"/>
              <a:gd name="T2" fmla="*/ 3866 w 4831"/>
              <a:gd name="T3" fmla="*/ 4320 h 4320"/>
              <a:gd name="T4" fmla="*/ 0 w 4831"/>
              <a:gd name="T5" fmla="*/ 4320 h 4320"/>
              <a:gd name="T6" fmla="*/ 0 w 4831"/>
              <a:gd name="T7" fmla="*/ 0 h 4320"/>
              <a:gd name="T8" fmla="*/ 3866 w 4831"/>
              <a:gd name="T9" fmla="*/ 0 h 4320"/>
              <a:gd name="T10" fmla="*/ 4831 w 4831"/>
              <a:gd name="T11" fmla="*/ 2160 h 4320"/>
            </a:gdLst>
            <a:ahLst/>
            <a:cxnLst>
              <a:cxn ang="0">
                <a:pos x="T0" y="T1"/>
              </a:cxn>
              <a:cxn ang="0">
                <a:pos x="T2" y="T3"/>
              </a:cxn>
              <a:cxn ang="0">
                <a:pos x="T4" y="T5"/>
              </a:cxn>
              <a:cxn ang="0">
                <a:pos x="T6" y="T7"/>
              </a:cxn>
              <a:cxn ang="0">
                <a:pos x="T8" y="T9"/>
              </a:cxn>
              <a:cxn ang="0">
                <a:pos x="T10" y="T11"/>
              </a:cxn>
            </a:cxnLst>
            <a:rect l="0" t="0" r="r" b="b"/>
            <a:pathLst>
              <a:path w="4831" h="4320">
                <a:moveTo>
                  <a:pt x="4831" y="2160"/>
                </a:moveTo>
                <a:cubicBezTo>
                  <a:pt x="4831" y="3018"/>
                  <a:pt x="4458" y="3789"/>
                  <a:pt x="3866" y="4320"/>
                </a:cubicBezTo>
                <a:cubicBezTo>
                  <a:pt x="0" y="4320"/>
                  <a:pt x="0" y="4320"/>
                  <a:pt x="0" y="4320"/>
                </a:cubicBezTo>
                <a:cubicBezTo>
                  <a:pt x="0" y="0"/>
                  <a:pt x="0" y="0"/>
                  <a:pt x="0" y="0"/>
                </a:cubicBezTo>
                <a:cubicBezTo>
                  <a:pt x="3866" y="0"/>
                  <a:pt x="3866" y="0"/>
                  <a:pt x="3866" y="0"/>
                </a:cubicBezTo>
                <a:cubicBezTo>
                  <a:pt x="4458" y="531"/>
                  <a:pt x="4831" y="1302"/>
                  <a:pt x="4831" y="2160"/>
                </a:cubicBezTo>
                <a:close/>
              </a:path>
            </a:pathLst>
          </a:custGeom>
          <a:solidFill>
            <a:schemeClr val="accent1">
              <a:alpha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24" name="Freeform 6"/>
          <p:cNvSpPr/>
          <p:nvPr/>
        </p:nvSpPr>
        <p:spPr bwMode="auto">
          <a:xfrm>
            <a:off x="3175" y="0"/>
            <a:ext cx="8520430" cy="6858000"/>
          </a:xfrm>
          <a:custGeom>
            <a:avLst/>
            <a:gdLst>
              <a:gd name="T0" fmla="*/ 5371 w 5371"/>
              <a:gd name="T1" fmla="*/ 2160 h 4320"/>
              <a:gd name="T2" fmla="*/ 4608 w 5371"/>
              <a:gd name="T3" fmla="*/ 4320 h 4320"/>
              <a:gd name="T4" fmla="*/ 0 w 5371"/>
              <a:gd name="T5" fmla="*/ 4320 h 4320"/>
              <a:gd name="T6" fmla="*/ 0 w 5371"/>
              <a:gd name="T7" fmla="*/ 0 h 4320"/>
              <a:gd name="T8" fmla="*/ 4608 w 5371"/>
              <a:gd name="T9" fmla="*/ 0 h 4320"/>
              <a:gd name="T10" fmla="*/ 5371 w 5371"/>
              <a:gd name="T11" fmla="*/ 2160 h 4320"/>
            </a:gdLst>
            <a:ahLst/>
            <a:cxnLst>
              <a:cxn ang="0">
                <a:pos x="T0" y="T1"/>
              </a:cxn>
              <a:cxn ang="0">
                <a:pos x="T2" y="T3"/>
              </a:cxn>
              <a:cxn ang="0">
                <a:pos x="T4" y="T5"/>
              </a:cxn>
              <a:cxn ang="0">
                <a:pos x="T6" y="T7"/>
              </a:cxn>
              <a:cxn ang="0">
                <a:pos x="T8" y="T9"/>
              </a:cxn>
              <a:cxn ang="0">
                <a:pos x="T10" y="T11"/>
              </a:cxn>
            </a:cxnLst>
            <a:rect l="0" t="0" r="r" b="b"/>
            <a:pathLst>
              <a:path w="5371" h="4320">
                <a:moveTo>
                  <a:pt x="5371" y="2160"/>
                </a:moveTo>
                <a:cubicBezTo>
                  <a:pt x="5371" y="2978"/>
                  <a:pt x="5085" y="3730"/>
                  <a:pt x="4608" y="4320"/>
                </a:cubicBezTo>
                <a:cubicBezTo>
                  <a:pt x="0" y="4320"/>
                  <a:pt x="0" y="4320"/>
                  <a:pt x="0" y="4320"/>
                </a:cubicBezTo>
                <a:cubicBezTo>
                  <a:pt x="0" y="0"/>
                  <a:pt x="0" y="0"/>
                  <a:pt x="0" y="0"/>
                </a:cubicBezTo>
                <a:cubicBezTo>
                  <a:pt x="4608" y="0"/>
                  <a:pt x="4608" y="0"/>
                  <a:pt x="4608" y="0"/>
                </a:cubicBezTo>
                <a:cubicBezTo>
                  <a:pt x="5085" y="590"/>
                  <a:pt x="5371" y="1342"/>
                  <a:pt x="5371" y="2160"/>
                </a:cubicBezTo>
                <a:close/>
              </a:path>
            </a:pathLst>
          </a:custGeom>
          <a:solidFill>
            <a:srgbClr val="4284FF">
              <a:alpha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9" name="Freeform 8"/>
          <p:cNvSpPr/>
          <p:nvPr/>
        </p:nvSpPr>
        <p:spPr bwMode="auto">
          <a:xfrm>
            <a:off x="5080" y="0"/>
            <a:ext cx="6806407" cy="6858000"/>
          </a:xfrm>
          <a:custGeom>
            <a:avLst/>
            <a:gdLst>
              <a:gd name="T0" fmla="*/ 4291 w 4291"/>
              <a:gd name="T1" fmla="*/ 2160 h 4320"/>
              <a:gd name="T2" fmla="*/ 2883 w 4291"/>
              <a:gd name="T3" fmla="*/ 4320 h 4320"/>
              <a:gd name="T4" fmla="*/ 979 w 4291"/>
              <a:gd name="T5" fmla="*/ 4320 h 4320"/>
              <a:gd name="T6" fmla="*/ 0 w 4291"/>
              <a:gd name="T7" fmla="*/ 3518 h 4320"/>
              <a:gd name="T8" fmla="*/ 0 w 4291"/>
              <a:gd name="T9" fmla="*/ 802 h 4320"/>
              <a:gd name="T10" fmla="*/ 979 w 4291"/>
              <a:gd name="T11" fmla="*/ 0 h 4320"/>
              <a:gd name="T12" fmla="*/ 2883 w 4291"/>
              <a:gd name="T13" fmla="*/ 0 h 4320"/>
              <a:gd name="T14" fmla="*/ 4291 w 4291"/>
              <a:gd name="T15" fmla="*/ 216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1" h="4320">
                <a:moveTo>
                  <a:pt x="4291" y="2160"/>
                </a:moveTo>
                <a:cubicBezTo>
                  <a:pt x="4291" y="3125"/>
                  <a:pt x="3712" y="3954"/>
                  <a:pt x="2883" y="4320"/>
                </a:cubicBezTo>
                <a:cubicBezTo>
                  <a:pt x="979" y="4320"/>
                  <a:pt x="979" y="4320"/>
                  <a:pt x="979" y="4320"/>
                </a:cubicBezTo>
                <a:cubicBezTo>
                  <a:pt x="584" y="4146"/>
                  <a:pt x="246" y="3867"/>
                  <a:pt x="0" y="3518"/>
                </a:cubicBezTo>
                <a:cubicBezTo>
                  <a:pt x="0" y="802"/>
                  <a:pt x="0" y="802"/>
                  <a:pt x="0" y="802"/>
                </a:cubicBezTo>
                <a:cubicBezTo>
                  <a:pt x="246" y="453"/>
                  <a:pt x="584" y="174"/>
                  <a:pt x="979" y="0"/>
                </a:cubicBezTo>
                <a:cubicBezTo>
                  <a:pt x="2883" y="0"/>
                  <a:pt x="2883" y="0"/>
                  <a:pt x="2883" y="0"/>
                </a:cubicBezTo>
                <a:cubicBezTo>
                  <a:pt x="3712" y="366"/>
                  <a:pt x="4291" y="1195"/>
                  <a:pt x="4291" y="2160"/>
                </a:cubicBezTo>
                <a:close/>
              </a:path>
            </a:pathLst>
          </a:custGeom>
          <a:solidFill>
            <a:srgbClr val="001D4A"/>
          </a:solidFill>
          <a:ln>
            <a:noFill/>
          </a:ln>
        </p:spPr>
        <p:txBody>
          <a:bodyPr vert="horz" wrap="square" lIns="45720" tIns="22860" rIns="45720" bIns="22860" numCol="1" anchor="t" anchorCtr="0" compatLnSpc="1"/>
          <a:lstStyle/>
          <a:p>
            <a:endParaRPr lang="en-US" sz="900"/>
          </a:p>
        </p:txBody>
      </p:sp>
      <p:sp>
        <p:nvSpPr>
          <p:cNvPr id="22" name="AutoShape 3"/>
          <p:cNvSpPr>
            <a:spLocks noChangeAspect="1" noChangeArrowheads="1" noTextEdit="1"/>
          </p:cNvSpPr>
          <p:nvPr/>
        </p:nvSpPr>
        <p:spPr bwMode="auto">
          <a:xfrm>
            <a:off x="5080"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5" name="AutoShape 3"/>
          <p:cNvSpPr>
            <a:spLocks noChangeAspect="1" noChangeArrowheads="1" noTextEdit="1"/>
          </p:cNvSpPr>
          <p:nvPr/>
        </p:nvSpPr>
        <p:spPr bwMode="auto">
          <a:xfrm>
            <a:off x="2858"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52" name="Shape 784"/>
          <p:cNvSpPr/>
          <p:nvPr/>
        </p:nvSpPr>
        <p:spPr>
          <a:xfrm>
            <a:off x="152400" y="665497"/>
            <a:ext cx="5943600" cy="594360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19" name="雷锋PPT网 www.lfppt.com_1"/>
          <p:cNvGrpSpPr/>
          <p:nvPr>
            <p:custDataLst>
              <p:tags r:id="rId1"/>
            </p:custDataLst>
          </p:nvPr>
        </p:nvGrpSpPr>
        <p:grpSpPr>
          <a:xfrm>
            <a:off x="8737092" y="1949622"/>
            <a:ext cx="4603542" cy="922020"/>
            <a:chOff x="1802384" y="3324159"/>
            <a:chExt cx="9207083" cy="1844040"/>
          </a:xfrm>
        </p:grpSpPr>
        <p:sp>
          <p:nvSpPr>
            <p:cNvPr id="20" name="Прямоугольник 19"/>
            <p:cNvSpPr/>
            <p:nvPr/>
          </p:nvSpPr>
          <p:spPr>
            <a:xfrm>
              <a:off x="1802384" y="3324159"/>
              <a:ext cx="9207083" cy="1844040"/>
            </a:xfrm>
            <a:prstGeom prst="rect">
              <a:avLst/>
            </a:prstGeom>
          </p:spPr>
          <p:txBody>
            <a:bodyPr wrap="square" anchor="ctr">
              <a:spAutoFit/>
            </a:bodyPr>
            <a:lstStyle/>
            <a:p>
              <a:r>
                <a:rPr lang="zh-CN" altLang="en-US" sz="54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目 录</a:t>
              </a:r>
              <a:endParaRPr lang="zh-CN" altLang="en-US" sz="54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28"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sp>
        <p:nvSpPr>
          <p:cNvPr id="40" name="雷锋PPT网 www.lfppt.com_2"/>
          <p:cNvSpPr/>
          <p:nvPr>
            <p:custDataLst>
              <p:tags r:id="rId2"/>
            </p:custDataLst>
          </p:nvPr>
        </p:nvSpPr>
        <p:spPr>
          <a:xfrm>
            <a:off x="8873727" y="3077432"/>
            <a:ext cx="4600973" cy="2306955"/>
          </a:xfrm>
          <a:prstGeom prst="rect">
            <a:avLst/>
          </a:prstGeom>
        </p:spPr>
        <p:txBody>
          <a:bodyPr wrap="square" numCol="2">
            <a:spAutoFit/>
          </a:bodyPr>
          <a:lstStyle/>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公司介绍</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项目介绍</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功能分析</a:t>
            </a:r>
            <a:endParaRPr lang="zh-CN" altLang="en-US" dirty="0">
              <a:solidFill>
                <a:schemeClr val="bg1"/>
              </a:solidFill>
              <a:latin typeface="微软雅黑" panose="020B0503020204020204" pitchFamily="34" charset="-122"/>
              <a:ea typeface="微软雅黑" panose="020B0503020204020204" pitchFamily="34" charset="-122"/>
            </a:endParaRPr>
          </a:p>
          <a:p>
            <a:pPr marL="285115" indent="-285115">
              <a:lnSpc>
                <a:spcPct val="20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实施计划</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椭圆 1"/>
          <p:cNvSpPr>
            <a:spLocks noChangeAspect="1"/>
          </p:cNvSpPr>
          <p:nvPr/>
        </p:nvSpPr>
        <p:spPr>
          <a:xfrm>
            <a:off x="838183" y="1351280"/>
            <a:ext cx="4572034" cy="4572034"/>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logo2"/>
          <p:cNvPicPr>
            <a:picLocks noChangeAspect="1"/>
          </p:cNvPicPr>
          <p:nvPr/>
        </p:nvPicPr>
        <p:blipFill>
          <a:blip r:embed="rId4"/>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set>
                                      <p:cBhvr>
                                        <p:cTn id="9" dur="1" fill="hold">
                                          <p:stCondLst>
                                            <p:cond delay="0"/>
                                          </p:stCondLst>
                                        </p:cTn>
                                        <p:tgtEl>
                                          <p:spTgt spid="19"/>
                                        </p:tgtEl>
                                        <p:attrNameLst>
                                          <p:attrName>style.visibility</p:attrName>
                                        </p:attrNameLst>
                                      </p:cBhvr>
                                      <p:to>
                                        <p:strVal val="visible"/>
                                      </p:to>
                                    </p:set>
                                    <p:anim to="" calcmode="lin" valueType="num">
                                      <p:cBhvr>
                                        <p:cTn id="10" dur="1000" fill="hold">
                                          <p:stCondLst>
                                            <p:cond delay="0"/>
                                          </p:stCondLst>
                                        </p:cTn>
                                        <p:tgtEl>
                                          <p:spTgt spid="19"/>
                                        </p:tgtEl>
                                        <p:attrNameLst>
                                          <p:attrName>ppt_w</p:attrName>
                                        </p:attrNameLst>
                                      </p:cBhvr>
                                      <p:tavLst>
                                        <p:tav tm="0">
                                          <p:val>
                                            <p:fltVal val="0"/>
                                          </p:val>
                                        </p:tav>
                                        <p:tav tm="100000">
                                          <p:val>
                                            <p:strVal val="#ppt_w"/>
                                          </p:val>
                                        </p:tav>
                                      </p:tavLst>
                                    </p:anim>
                                    <p:anim to="" calcmode="lin" valueType="num">
                                      <p:cBhvr>
                                        <p:cTn id="11" dur="1000" fill="hold">
                                          <p:stCondLst>
                                            <p:cond delay="0"/>
                                          </p:stCondLst>
                                        </p:cTn>
                                        <p:tgtEl>
                                          <p:spTgt spid="19"/>
                                        </p:tgtEl>
                                        <p:attrNameLst>
                                          <p:attrName>ppt_h</p:attrName>
                                        </p:attrNameLst>
                                      </p:cBhvr>
                                      <p:tavLst>
                                        <p:tav tm="0">
                                          <p:val>
                                            <p:fltVal val="0"/>
                                          </p:val>
                                        </p:tav>
                                        <p:tav tm="100000">
                                          <p:val>
                                            <p:strVal val="#ppt_h"/>
                                          </p:val>
                                        </p:tav>
                                      </p:tavLst>
                                    </p:anim>
                                    <p:animEffect filter="fade">
                                      <p:cBhvr>
                                        <p:cTn id="12" dur="1000">
                                          <p:stCondLst>
                                            <p:cond delay="0"/>
                                          </p:stCondLst>
                                        </p:cTn>
                                        <p:tgtEl>
                                          <p:spTgt spid="19"/>
                                        </p:tgtEl>
                                      </p:cBhvr>
                                    </p:animEffect>
                                  </p:childTnLst>
                                </p:cTn>
                              </p:par>
                              <p:par>
                                <p:cTn id="13" presetID="2" presetClass="entr" presetSubtype="2" decel="100000" fill="hold" grpId="0" nodeType="withEffect">
                                  <p:stCondLst>
                                    <p:cond delay="25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500" fill="hold"/>
                                        <p:tgtEl>
                                          <p:spTgt spid="40"/>
                                        </p:tgtEl>
                                        <p:attrNameLst>
                                          <p:attrName>ppt_x</p:attrName>
                                        </p:attrNameLst>
                                      </p:cBhvr>
                                      <p:tavLst>
                                        <p:tav tm="0">
                                          <p:val>
                                            <p:strVal val="1+#ppt_w/2"/>
                                          </p:val>
                                        </p:tav>
                                        <p:tav tm="100000">
                                          <p:val>
                                            <p:strVal val="#ppt_x"/>
                                          </p:val>
                                        </p:tav>
                                      </p:tavLst>
                                    </p:anim>
                                    <p:anim calcmode="lin" valueType="num">
                                      <p:cBhvr additive="base">
                                        <p:cTn id="16" dur="1500" fill="hold"/>
                                        <p:tgtEl>
                                          <p:spTgt spid="40"/>
                                        </p:tgtEl>
                                        <p:attrNameLst>
                                          <p:attrName>ppt_y</p:attrName>
                                        </p:attrNameLst>
                                      </p:cBhvr>
                                      <p:tavLst>
                                        <p:tav tm="0">
                                          <p:val>
                                            <p:strVal val="#ppt_y"/>
                                          </p:val>
                                        </p:tav>
                                        <p:tav tm="100000">
                                          <p:val>
                                            <p:strVal val="#ppt_y"/>
                                          </p:val>
                                        </p:tav>
                                      </p:tavLst>
                                    </p:anim>
                                    <p:set>
                                      <p:cBhvr>
                                        <p:cTn id="17" dur="1" fill="hold">
                                          <p:stCondLst>
                                            <p:cond delay="0"/>
                                          </p:stCondLst>
                                        </p:cTn>
                                        <p:tgtEl>
                                          <p:spTgt spid="40"/>
                                        </p:tgtEl>
                                        <p:attrNameLst>
                                          <p:attrName>style.visibility</p:attrName>
                                        </p:attrNameLst>
                                      </p:cBhvr>
                                      <p:to>
                                        <p:strVal val="visible"/>
                                      </p:to>
                                    </p:set>
                                    <p:anim to="" calcmode="lin" valueType="num">
                                      <p:cBhvr>
                                        <p:cTn id="18" dur="1500" fill="hold">
                                          <p:stCondLst>
                                            <p:cond delay="0"/>
                                          </p:stCondLst>
                                        </p:cTn>
                                        <p:tgtEl>
                                          <p:spTgt spid="40"/>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40"/>
                                        </p:tgtEl>
                                        <p:attrNameLst>
                                          <p:attrName>ppt_h</p:attrName>
                                        </p:attrNameLst>
                                      </p:cBhvr>
                                      <p:tavLst>
                                        <p:tav tm="0">
                                          <p:val>
                                            <p:fltVal val="0"/>
                                          </p:val>
                                        </p:tav>
                                        <p:tav tm="100000">
                                          <p:val>
                                            <p:strVal val="#ppt_h"/>
                                          </p:val>
                                        </p:tav>
                                      </p:tavLst>
                                    </p:anim>
                                    <p:animEffect filter="fade">
                                      <p:cBhvr>
                                        <p:cTn id="20" dur="1500">
                                          <p:stCondLst>
                                            <p:cond delay="0"/>
                                          </p:stCondLst>
                                        </p:cTn>
                                        <p:tgtEl>
                                          <p:spTgt spid="40"/>
                                        </p:tgtEl>
                                      </p:cBhvr>
                                    </p:animEffect>
                                  </p:childTnLst>
                                </p:cTn>
                              </p:par>
                              <p:par>
                                <p:cTn id="21" presetID="6" presetClass="entr" presetSubtype="16" fill="hold" grpId="22"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ircle(in)">
                                      <p:cBhvr>
                                        <p:cTn id="23" dur="2000"/>
                                        <p:tgtEl>
                                          <p:spTgt spid="24"/>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circle(in)">
                                      <p:cBhvr>
                                        <p:cTn id="26" dur="2000"/>
                                        <p:tgtEl>
                                          <p:spTgt spid="26"/>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in)">
                                      <p:cBhvr>
                                        <p:cTn id="29" dur="2000"/>
                                        <p:tgtEl>
                                          <p:spTgt spid="9"/>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circle(in)">
                                      <p:cBhvr>
                                        <p:cTn id="32" dur="2000"/>
                                        <p:tgtEl>
                                          <p:spTgt spid="52"/>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circle(in)">
                                      <p:cBhvr>
                                        <p:cTn id="3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1" animBg="1"/>
      <p:bldP spid="24" grpId="2" animBg="1"/>
      <p:bldP spid="24" grpId="3" animBg="1"/>
      <p:bldP spid="24" grpId="4" animBg="1"/>
      <p:bldP spid="24" grpId="5" animBg="1"/>
      <p:bldP spid="24" grpId="6" animBg="1"/>
      <p:bldP spid="24" grpId="7" animBg="1"/>
      <p:bldP spid="24" grpId="8" animBg="1"/>
      <p:bldP spid="24" grpId="9" animBg="1"/>
      <p:bldP spid="24" grpId="10" animBg="1"/>
      <p:bldP spid="24" grpId="11" animBg="1"/>
      <p:bldP spid="24" grpId="12" animBg="1"/>
      <p:bldP spid="24" grpId="13" animBg="1"/>
      <p:bldP spid="24" grpId="14" animBg="1"/>
      <p:bldP spid="24" grpId="15" animBg="1"/>
      <p:bldP spid="24" grpId="16" animBg="1"/>
      <p:bldP spid="24" grpId="17" animBg="1"/>
      <p:bldP spid="24" grpId="18" animBg="1"/>
      <p:bldP spid="24" grpId="19" animBg="1"/>
      <p:bldP spid="24" grpId="20" animBg="1"/>
      <p:bldP spid="24" grpId="21" animBg="1"/>
      <p:bldP spid="24" grpId="22" animBg="1"/>
      <p:bldP spid="9" grpId="0" bldLvl="0" animBg="1"/>
      <p:bldP spid="52" grpId="0" animBg="1"/>
      <p:bldP spid="40" grpId="0" autoUpdateAnimBg="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雷锋PPT网 www.lfppt.com"/>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人员分配</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38"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128" name="任意多边形 127"/>
          <p:cNvSpPr/>
          <p:nvPr/>
        </p:nvSpPr>
        <p:spPr>
          <a:xfrm>
            <a:off x="4404360" y="1757680"/>
            <a:ext cx="591820" cy="591820"/>
          </a:xfrm>
          <a:custGeom>
            <a:avLst/>
            <a:gdLst/>
            <a:ahLst/>
            <a:cxnLst/>
            <a:rect l="0" t="0" r="0" b="0"/>
            <a:pathLst>
              <a:path w="488124" h="488124">
                <a:moveTo>
                  <a:pt x="0" y="244062"/>
                </a:moveTo>
                <a:cubicBezTo>
                  <a:pt x="0" y="109270"/>
                  <a:pt x="109270" y="0"/>
                  <a:pt x="244062" y="0"/>
                </a:cubicBezTo>
                <a:cubicBezTo>
                  <a:pt x="378854" y="0"/>
                  <a:pt x="488124" y="109270"/>
                  <a:pt x="488124" y="244062"/>
                </a:cubicBezTo>
                <a:cubicBezTo>
                  <a:pt x="488124" y="378854"/>
                  <a:pt x="378854" y="488124"/>
                  <a:pt x="244062" y="488124"/>
                </a:cubicBezTo>
                <a:cubicBezTo>
                  <a:pt x="109270" y="488124"/>
                  <a:pt x="0" y="378854"/>
                  <a:pt x="0" y="244062"/>
                </a:cubicBezTo>
                <a:close/>
              </a:path>
            </a:pathLst>
          </a:custGeom>
          <a:solidFill>
            <a:schemeClr val="accent1"/>
          </a:solidFill>
          <a:ln w="7600" cap="flat">
            <a:noFill/>
            <a:bevel/>
          </a:ln>
        </p:spPr>
      </p:sp>
      <p:sp>
        <p:nvSpPr>
          <p:cNvPr id="129" name="任意多边形 128"/>
          <p:cNvSpPr/>
          <p:nvPr/>
        </p:nvSpPr>
        <p:spPr>
          <a:xfrm>
            <a:off x="4951095" y="289814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rgbClr val="4284FF"/>
          </a:solidFill>
          <a:ln w="7600" cap="flat">
            <a:noFill/>
            <a:bevel/>
          </a:ln>
        </p:spPr>
      </p:sp>
      <p:sp>
        <p:nvSpPr>
          <p:cNvPr id="130" name="任意多边形 129"/>
          <p:cNvSpPr/>
          <p:nvPr/>
        </p:nvSpPr>
        <p:spPr>
          <a:xfrm>
            <a:off x="4969510" y="416306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rgbClr val="828282"/>
          </a:solidFill>
          <a:ln w="7600" cap="flat">
            <a:noFill/>
            <a:bevel/>
          </a:ln>
        </p:spPr>
      </p:sp>
      <p:sp>
        <p:nvSpPr>
          <p:cNvPr id="142" name="任意多边形 141"/>
          <p:cNvSpPr/>
          <p:nvPr/>
        </p:nvSpPr>
        <p:spPr>
          <a:xfrm>
            <a:off x="4299585" y="5344160"/>
            <a:ext cx="591820" cy="591820"/>
          </a:xfrm>
          <a:custGeom>
            <a:avLst/>
            <a:gdLst/>
            <a:ahLst/>
            <a:cxnLst/>
            <a:rect l="0" t="0" r="0" b="0"/>
            <a:pathLst>
              <a:path w="488124" h="488124">
                <a:moveTo>
                  <a:pt x="0" y="244062"/>
                </a:moveTo>
                <a:cubicBezTo>
                  <a:pt x="0" y="109271"/>
                  <a:pt x="109271" y="0"/>
                  <a:pt x="244062" y="0"/>
                </a:cubicBezTo>
                <a:cubicBezTo>
                  <a:pt x="378853" y="0"/>
                  <a:pt x="488124" y="109271"/>
                  <a:pt x="488124" y="244062"/>
                </a:cubicBezTo>
                <a:cubicBezTo>
                  <a:pt x="488124" y="378853"/>
                  <a:pt x="378853" y="488124"/>
                  <a:pt x="244062" y="488124"/>
                </a:cubicBezTo>
                <a:cubicBezTo>
                  <a:pt x="109271" y="488124"/>
                  <a:pt x="0" y="378853"/>
                  <a:pt x="0" y="244062"/>
                </a:cubicBezTo>
                <a:close/>
              </a:path>
            </a:pathLst>
          </a:custGeom>
          <a:solidFill>
            <a:schemeClr val="accent1">
              <a:lumMod val="40000"/>
              <a:lumOff val="60000"/>
            </a:schemeClr>
          </a:solidFill>
          <a:ln w="7600" cap="flat">
            <a:noFill/>
            <a:bevel/>
          </a:ln>
        </p:spPr>
      </p:sp>
      <p:grpSp>
        <p:nvGrpSpPr>
          <p:cNvPr id="4" name="组合 3"/>
          <p:cNvGrpSpPr/>
          <p:nvPr/>
        </p:nvGrpSpPr>
        <p:grpSpPr>
          <a:xfrm>
            <a:off x="5110480" y="1776730"/>
            <a:ext cx="1507490" cy="4109720"/>
            <a:chOff x="5739373" y="1957726"/>
            <a:chExt cx="1507331" cy="3889011"/>
          </a:xfrm>
        </p:grpSpPr>
        <p:sp>
          <p:nvSpPr>
            <p:cNvPr id="156" name="任意多边形 155"/>
            <p:cNvSpPr/>
            <p:nvPr/>
          </p:nvSpPr>
          <p:spPr>
            <a:xfrm>
              <a:off x="7240610" y="1957726"/>
              <a:ext cx="6094" cy="456000"/>
            </a:xfrm>
            <a:custGeom>
              <a:avLst/>
              <a:gdLst/>
              <a:ahLst/>
              <a:cxnLst/>
              <a:rect l="0" t="0" r="0" b="0"/>
              <a:pathLst>
                <a:path w="6094" h="456000" fill="none">
                  <a:moveTo>
                    <a:pt x="0" y="0"/>
                  </a:moveTo>
                  <a:lnTo>
                    <a:pt x="0" y="456000"/>
                  </a:lnTo>
                </a:path>
              </a:pathLst>
            </a:custGeom>
            <a:solidFill>
              <a:srgbClr val="4864C8"/>
            </a:solidFill>
            <a:ln w="20267" cap="flat">
              <a:solidFill>
                <a:schemeClr val="bg1">
                  <a:lumMod val="85000"/>
                </a:schemeClr>
              </a:solidFill>
              <a:bevel/>
            </a:ln>
          </p:spPr>
        </p:sp>
        <p:sp>
          <p:nvSpPr>
            <p:cNvPr id="172" name="任意多边形 171"/>
            <p:cNvSpPr/>
            <p:nvPr/>
          </p:nvSpPr>
          <p:spPr>
            <a:xfrm>
              <a:off x="7240610" y="5390737"/>
              <a:ext cx="6094" cy="456000"/>
            </a:xfrm>
            <a:custGeom>
              <a:avLst/>
              <a:gdLst/>
              <a:ahLst/>
              <a:cxnLst/>
              <a:rect l="0" t="0" r="0" b="0"/>
              <a:pathLst>
                <a:path w="6094" h="456000" fill="none">
                  <a:moveTo>
                    <a:pt x="0" y="0"/>
                  </a:moveTo>
                  <a:lnTo>
                    <a:pt x="0" y="456000"/>
                  </a:lnTo>
                </a:path>
              </a:pathLst>
            </a:custGeom>
            <a:solidFill>
              <a:srgbClr val="61BEBB"/>
            </a:solidFill>
            <a:ln w="20267" cap="flat">
              <a:solidFill>
                <a:schemeClr val="bg1">
                  <a:lumMod val="85000"/>
                </a:schemeClr>
              </a:solidFill>
              <a:bevel/>
            </a:ln>
          </p:spPr>
        </p:sp>
        <p:sp>
          <p:nvSpPr>
            <p:cNvPr id="181" name="Text 181"/>
            <p:cNvSpPr txBox="1"/>
            <p:nvPr/>
          </p:nvSpPr>
          <p:spPr>
            <a:xfrm>
              <a:off x="6604736" y="1993674"/>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01</a:t>
              </a:r>
              <a:endParaRPr sz="1975" dirty="0">
                <a:solidFill>
                  <a:schemeClr val="bg1"/>
                </a:solidFill>
                <a:latin typeface="微软雅黑" panose="020B0503020204020204" pitchFamily="34" charset="-122"/>
                <a:ea typeface="微软雅黑" panose="020B0503020204020204" pitchFamily="34" charset="-122"/>
              </a:endParaRPr>
            </a:p>
          </p:txBody>
        </p:sp>
        <p:sp>
          <p:nvSpPr>
            <p:cNvPr id="182" name="Text 182"/>
            <p:cNvSpPr txBox="1"/>
            <p:nvPr/>
          </p:nvSpPr>
          <p:spPr>
            <a:xfrm>
              <a:off x="6604736" y="3105539"/>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02</a:t>
              </a:r>
              <a:endParaRPr sz="1975">
                <a:solidFill>
                  <a:schemeClr val="bg1"/>
                </a:solidFill>
                <a:latin typeface="微软雅黑" panose="020B0503020204020204" pitchFamily="34" charset="-122"/>
                <a:ea typeface="微软雅黑" panose="020B0503020204020204" pitchFamily="34" charset="-122"/>
              </a:endParaRPr>
            </a:p>
          </p:txBody>
        </p:sp>
        <p:sp>
          <p:nvSpPr>
            <p:cNvPr id="166" name="任意多边形 165"/>
            <p:cNvSpPr/>
            <p:nvPr/>
          </p:nvSpPr>
          <p:spPr>
            <a:xfrm>
              <a:off x="7240610" y="3075587"/>
              <a:ext cx="6094" cy="456000"/>
            </a:xfrm>
            <a:custGeom>
              <a:avLst/>
              <a:gdLst/>
              <a:ahLst/>
              <a:cxnLst/>
              <a:rect l="0" t="0" r="0" b="0"/>
              <a:pathLst>
                <a:path w="6094" h="456000" fill="none">
                  <a:moveTo>
                    <a:pt x="0" y="0"/>
                  </a:moveTo>
                  <a:lnTo>
                    <a:pt x="0" y="456000"/>
                  </a:lnTo>
                </a:path>
              </a:pathLst>
            </a:custGeom>
            <a:solidFill>
              <a:srgbClr val="61BEBB"/>
            </a:solidFill>
            <a:ln w="20267" cap="flat">
              <a:solidFill>
                <a:schemeClr val="bg1">
                  <a:lumMod val="85000"/>
                </a:schemeClr>
              </a:solidFill>
              <a:bevel/>
            </a:ln>
          </p:spPr>
        </p:sp>
        <p:sp>
          <p:nvSpPr>
            <p:cNvPr id="184" name="Text 184"/>
            <p:cNvSpPr txBox="1"/>
            <p:nvPr/>
          </p:nvSpPr>
          <p:spPr>
            <a:xfrm>
              <a:off x="6604736" y="4292249"/>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03</a:t>
              </a:r>
              <a:endParaRPr sz="1975">
                <a:solidFill>
                  <a:schemeClr val="bg1"/>
                </a:solidFill>
                <a:latin typeface="微软雅黑" panose="020B0503020204020204" pitchFamily="34" charset="-122"/>
                <a:ea typeface="微软雅黑" panose="020B0503020204020204" pitchFamily="34" charset="-122"/>
              </a:endParaRPr>
            </a:p>
          </p:txBody>
        </p:sp>
        <p:sp>
          <p:nvSpPr>
            <p:cNvPr id="169" name="任意多边形 168"/>
            <p:cNvSpPr/>
            <p:nvPr/>
          </p:nvSpPr>
          <p:spPr>
            <a:xfrm>
              <a:off x="7240610" y="4262297"/>
              <a:ext cx="6094" cy="456000"/>
            </a:xfrm>
            <a:custGeom>
              <a:avLst/>
              <a:gdLst/>
              <a:ahLst/>
              <a:cxnLst/>
              <a:rect l="0" t="0" r="0" b="0"/>
              <a:pathLst>
                <a:path w="6094" h="456000" fill="none">
                  <a:moveTo>
                    <a:pt x="0" y="0"/>
                  </a:moveTo>
                  <a:lnTo>
                    <a:pt x="0" y="456000"/>
                  </a:lnTo>
                </a:path>
              </a:pathLst>
            </a:custGeom>
            <a:solidFill>
              <a:srgbClr val="4864C8"/>
            </a:solidFill>
            <a:ln w="20267" cap="flat">
              <a:solidFill>
                <a:schemeClr val="bg1">
                  <a:lumMod val="85000"/>
                </a:schemeClr>
              </a:solidFill>
              <a:bevel/>
            </a:ln>
          </p:spPr>
        </p:sp>
        <p:sp>
          <p:nvSpPr>
            <p:cNvPr id="186" name="Text 186"/>
            <p:cNvSpPr txBox="1"/>
            <p:nvPr/>
          </p:nvSpPr>
          <p:spPr>
            <a:xfrm>
              <a:off x="6604736" y="5420697"/>
              <a:ext cx="578901" cy="371715"/>
            </a:xfrm>
            <a:prstGeom prst="rect">
              <a:avLst/>
            </a:prstGeom>
            <a:noFill/>
          </p:spPr>
          <p:txBody>
            <a:bodyPr wrap="square" lIns="0" tIns="0" rIns="0" bIns="0" rtlCol="0" anchor="ctr"/>
            <a:lstStyle/>
            <a:p>
              <a:pPr algn="ctr">
                <a:lnSpc>
                  <a:spcPct val="100000"/>
                </a:lnSpc>
              </a:pPr>
              <a:r>
                <a:rPr lang="en-US" altLang="zh-CN" sz="1975">
                  <a:solidFill>
                    <a:schemeClr val="bg1"/>
                  </a:solidFill>
                  <a:latin typeface="微软雅黑" panose="020B0503020204020204" pitchFamily="34" charset="-122"/>
                  <a:ea typeface="微软雅黑" panose="020B0503020204020204" pitchFamily="34" charset="-122"/>
                </a:rPr>
                <a:t>04</a:t>
              </a:r>
              <a:endParaRPr sz="1975">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739373" y="2187708"/>
              <a:ext cx="905170" cy="3418846"/>
              <a:chOff x="5739373" y="2187708"/>
              <a:chExt cx="905170" cy="3418846"/>
            </a:xfrm>
          </p:grpSpPr>
          <p:cxnSp>
            <p:nvCxnSpPr>
              <p:cNvPr id="5" name="直接连接符 4"/>
              <p:cNvCxnSpPr/>
              <p:nvPr/>
            </p:nvCxnSpPr>
            <p:spPr>
              <a:xfrm>
                <a:off x="6331337" y="4471528"/>
                <a:ext cx="31320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739373" y="2187708"/>
                <a:ext cx="905170" cy="3418846"/>
                <a:chOff x="5942763" y="2187708"/>
                <a:chExt cx="701780" cy="3418846"/>
              </a:xfrm>
            </p:grpSpPr>
            <p:cxnSp>
              <p:nvCxnSpPr>
                <p:cNvPr id="6" name="直接连接符 5"/>
                <p:cNvCxnSpPr/>
                <p:nvPr/>
              </p:nvCxnSpPr>
              <p:spPr>
                <a:xfrm flipV="1">
                  <a:off x="5942763" y="2187708"/>
                  <a:ext cx="701780" cy="820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942763" y="5598346"/>
                  <a:ext cx="701780" cy="820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a:off x="6331337" y="3297604"/>
                <a:ext cx="313206"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6727497" y="1690740"/>
            <a:ext cx="4965065" cy="1129665"/>
            <a:chOff x="3624780" y="2488539"/>
            <a:chExt cx="4965065" cy="1129665"/>
          </a:xfrm>
        </p:grpSpPr>
        <p:sp>
          <p:nvSpPr>
            <p:cNvPr id="14" name="文本框 13"/>
            <p:cNvSpPr txBox="1"/>
            <p:nvPr/>
          </p:nvSpPr>
          <p:spPr>
            <a:xfrm>
              <a:off x="3624780" y="2488539"/>
              <a:ext cx="2133781"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项目经理</a:t>
              </a:r>
              <a:r>
                <a:rPr lang="en-US" altLang="zh-CN" b="1">
                  <a:solidFill>
                    <a:schemeClr val="bg1"/>
                  </a:solidFill>
                  <a:latin typeface="微软雅黑" panose="020B0503020204020204" pitchFamily="34" charset="-122"/>
                  <a:ea typeface="微软雅黑" panose="020B0503020204020204" pitchFamily="34" charset="-122"/>
                </a:rPr>
                <a:t>——1</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624780" y="2826994"/>
              <a:ext cx="4965065" cy="791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rPr>
                <a:t>1、负责编制总体项目计划；参与评审配置计划、质量保证计划和测试计划； 2、制定项目管理制度，进行员工绩效考核和奖惩。 3、负责控制项目的总体进度、成本、质量和风险； 4、负责与客户相关部门(决策委员会、系统分析小组)联络沟通和任务协调； 5、负责公司内部资源对项目组的调配/协调； 6、负责定期组织项目阶段性评审；</a:t>
              </a:r>
              <a:endParaRPr lang="zh-CN" altLang="en-US" sz="100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727497" y="2862420"/>
            <a:ext cx="4965065" cy="955040"/>
            <a:chOff x="3624780" y="2374239"/>
            <a:chExt cx="4965065" cy="955040"/>
          </a:xfrm>
        </p:grpSpPr>
        <p:sp>
          <p:nvSpPr>
            <p:cNvPr id="21" name="文本框 20"/>
            <p:cNvSpPr txBox="1"/>
            <p:nvPr/>
          </p:nvSpPr>
          <p:spPr>
            <a:xfrm>
              <a:off x="3624780" y="2374239"/>
              <a:ext cx="2945130"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设计工程师</a:t>
              </a:r>
              <a:r>
                <a:rPr lang="en-US" altLang="zh-CN" b="1">
                  <a:solidFill>
                    <a:schemeClr val="bg1"/>
                  </a:solidFill>
                  <a:latin typeface="微软雅黑" panose="020B0503020204020204" pitchFamily="34" charset="-122"/>
                  <a:ea typeface="微软雅黑" panose="020B0503020204020204" pitchFamily="34" charset="-122"/>
                </a:rPr>
                <a:t>——2</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624780" y="2712694"/>
              <a:ext cx="4965065" cy="61658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1、实现系统分析师提出的用户界面要求。 2、完成前端展现的页面框架设计。 3、完成向导、帮助的界面设计。 4、完成页面、按钮设计。 5、编写必要的脚本程序。 6、填写相关的过程统计文档。 7、项目经理分配的其它工作。</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6" name="组合 25"/>
          <p:cNvGrpSpPr/>
          <p:nvPr/>
        </p:nvGrpSpPr>
        <p:grpSpPr>
          <a:xfrm>
            <a:off x="6727497" y="4118471"/>
            <a:ext cx="4965065" cy="1129665"/>
            <a:chOff x="3624780" y="2431389"/>
            <a:chExt cx="4965065" cy="1129665"/>
          </a:xfrm>
        </p:grpSpPr>
        <p:sp>
          <p:nvSpPr>
            <p:cNvPr id="36" name="文本框 35"/>
            <p:cNvSpPr txBox="1"/>
            <p:nvPr/>
          </p:nvSpPr>
          <p:spPr>
            <a:xfrm>
              <a:off x="3624780" y="2431389"/>
              <a:ext cx="2795905"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开发工程师</a:t>
              </a:r>
              <a:r>
                <a:rPr lang="en-US" altLang="zh-CN" b="1">
                  <a:solidFill>
                    <a:schemeClr val="bg1"/>
                  </a:solidFill>
                  <a:latin typeface="微软雅黑" panose="020B0503020204020204" pitchFamily="34" charset="-122"/>
                  <a:ea typeface="微软雅黑" panose="020B0503020204020204" pitchFamily="34" charset="-122"/>
                </a:rPr>
                <a:t>——6</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624780" y="2769844"/>
              <a:ext cx="4965065" cy="791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1、按照设计工程师提交的设计文档，进行编码。 2、对完成的编码部分进行单元测试(提交必要的测试用例)。 3、编制工作文档（工程文档、开发文档、测试文档）； 4、填写相关的过程统计文档。 5、评审软件开发工程师、开发研讨。 6、完成开发经理分配的其它开发和工程任务；</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grpSp>
        <p:nvGrpSpPr>
          <p:cNvPr id="28" name="组合 27"/>
          <p:cNvGrpSpPr/>
          <p:nvPr/>
        </p:nvGrpSpPr>
        <p:grpSpPr>
          <a:xfrm>
            <a:off x="6727497" y="5312245"/>
            <a:ext cx="4964430" cy="779780"/>
            <a:chOff x="3624780" y="2517114"/>
            <a:chExt cx="4964430" cy="779780"/>
          </a:xfrm>
        </p:grpSpPr>
        <p:sp>
          <p:nvSpPr>
            <p:cNvPr id="40" name="文本框 39"/>
            <p:cNvSpPr txBox="1"/>
            <p:nvPr/>
          </p:nvSpPr>
          <p:spPr>
            <a:xfrm>
              <a:off x="3624780" y="2517114"/>
              <a:ext cx="2479675" cy="368300"/>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测试工程师</a:t>
              </a:r>
              <a:r>
                <a:rPr lang="en-US" altLang="zh-CN" b="1">
                  <a:solidFill>
                    <a:schemeClr val="bg1"/>
                  </a:solidFill>
                  <a:latin typeface="微软雅黑" panose="020B0503020204020204" pitchFamily="34" charset="-122"/>
                  <a:ea typeface="微软雅黑" panose="020B0503020204020204" pitchFamily="34" charset="-122"/>
                </a:rPr>
                <a:t>——2</a:t>
              </a:r>
              <a:r>
                <a:rPr lang="zh-CN" altLang="en-US" b="1">
                  <a:solidFill>
                    <a:schemeClr val="bg1"/>
                  </a:solidFill>
                  <a:latin typeface="微软雅黑" panose="020B0503020204020204" pitchFamily="34" charset="-122"/>
                  <a:ea typeface="微软雅黑" panose="020B0503020204020204" pitchFamily="34" charset="-122"/>
                </a:rPr>
                <a:t>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3624780" y="2855569"/>
              <a:ext cx="4964430" cy="44132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a:solidFill>
                    <a:schemeClr val="bg1"/>
                  </a:solidFill>
                  <a:latin typeface="微软雅黑" panose="020B0503020204020204" pitchFamily="34" charset="-122"/>
                  <a:ea typeface="微软雅黑" panose="020B0503020204020204" pitchFamily="34" charset="-122"/>
                  <a:sym typeface="+mn-ea"/>
                </a:rPr>
                <a:t>1、编制测试计划、测试方案和测试用例； 2、进行集成测试和系统测试和确认测试； 3、执行测试计划； 4、编写测试报告 5、填写相关的过程统计文档。</a:t>
              </a:r>
              <a:endParaRPr lang="zh-CN" altLang="en-US" sz="1000">
                <a:solidFill>
                  <a:schemeClr val="bg1"/>
                </a:solidFill>
                <a:latin typeface="微软雅黑" panose="020B0503020204020204" pitchFamily="34" charset="-122"/>
                <a:ea typeface="微软雅黑" panose="020B0503020204020204" pitchFamily="34" charset="-122"/>
                <a:sym typeface="+mn-ea"/>
              </a:endParaRPr>
            </a:p>
          </p:txBody>
        </p:sp>
      </p:grpSp>
      <p:pic>
        <p:nvPicPr>
          <p:cNvPr id="8" name="图片 7" descr="logo2"/>
          <p:cNvPicPr>
            <a:picLocks noChangeAspect="1"/>
          </p:cNvPicPr>
          <p:nvPr/>
        </p:nvPicPr>
        <p:blipFill>
          <a:blip r:embed="rId1"/>
          <a:stretch>
            <a:fillRect/>
          </a:stretch>
        </p:blipFill>
        <p:spPr>
          <a:xfrm>
            <a:off x="126365" y="127635"/>
            <a:ext cx="432000" cy="432000"/>
          </a:xfrm>
          <a:prstGeom prst="rect">
            <a:avLst/>
          </a:prstGeom>
        </p:spPr>
      </p:pic>
      <p:pic>
        <p:nvPicPr>
          <p:cNvPr id="9" name="图片 8" descr="符号-测试"/>
          <p:cNvPicPr>
            <a:picLocks noChangeAspect="1"/>
          </p:cNvPicPr>
          <p:nvPr/>
        </p:nvPicPr>
        <p:blipFill>
          <a:blip r:embed="rId2"/>
          <a:stretch>
            <a:fillRect/>
          </a:stretch>
        </p:blipFill>
        <p:spPr>
          <a:xfrm>
            <a:off x="4415155" y="5459730"/>
            <a:ext cx="360000" cy="360000"/>
          </a:xfrm>
          <a:prstGeom prst="rect">
            <a:avLst/>
          </a:prstGeom>
        </p:spPr>
      </p:pic>
      <p:pic>
        <p:nvPicPr>
          <p:cNvPr id="10" name="图片 9" descr="开发计划"/>
          <p:cNvPicPr>
            <a:picLocks noChangeAspect="1"/>
          </p:cNvPicPr>
          <p:nvPr/>
        </p:nvPicPr>
        <p:blipFill>
          <a:blip r:embed="rId3"/>
          <a:stretch>
            <a:fillRect/>
          </a:stretch>
        </p:blipFill>
        <p:spPr>
          <a:xfrm>
            <a:off x="5085080" y="4269740"/>
            <a:ext cx="360000" cy="360000"/>
          </a:xfrm>
          <a:prstGeom prst="rect">
            <a:avLst/>
          </a:prstGeom>
        </p:spPr>
      </p:pic>
      <p:pic>
        <p:nvPicPr>
          <p:cNvPr id="16" name="图片 15" descr="设计"/>
          <p:cNvPicPr>
            <a:picLocks noChangeAspect="1"/>
          </p:cNvPicPr>
          <p:nvPr/>
        </p:nvPicPr>
        <p:blipFill>
          <a:blip r:embed="rId4"/>
          <a:stretch>
            <a:fillRect/>
          </a:stretch>
        </p:blipFill>
        <p:spPr>
          <a:xfrm>
            <a:off x="5085715" y="3022600"/>
            <a:ext cx="360000" cy="360000"/>
          </a:xfrm>
          <a:prstGeom prst="rect">
            <a:avLst/>
          </a:prstGeom>
        </p:spPr>
      </p:pic>
      <p:pic>
        <p:nvPicPr>
          <p:cNvPr id="17" name="图片 16" descr="项目"/>
          <p:cNvPicPr>
            <a:picLocks noChangeAspect="1"/>
          </p:cNvPicPr>
          <p:nvPr/>
        </p:nvPicPr>
        <p:blipFill>
          <a:blip r:embed="rId5"/>
          <a:stretch>
            <a:fillRect/>
          </a:stretch>
        </p:blipFill>
        <p:spPr>
          <a:xfrm>
            <a:off x="4550410" y="1873250"/>
            <a:ext cx="360000" cy="360000"/>
          </a:xfrm>
          <a:prstGeom prst="rect">
            <a:avLst/>
          </a:prstGeom>
        </p:spPr>
      </p:pic>
      <p:pic>
        <p:nvPicPr>
          <p:cNvPr id="23" name="图片 22" descr="未标题-1"/>
          <p:cNvPicPr>
            <a:picLocks noChangeAspect="1"/>
          </p:cNvPicPr>
          <p:nvPr/>
        </p:nvPicPr>
        <p:blipFill>
          <a:blip r:embed="rId6"/>
          <a:stretch>
            <a:fillRect/>
          </a:stretch>
        </p:blipFill>
        <p:spPr>
          <a:xfrm>
            <a:off x="434975" y="1806575"/>
            <a:ext cx="3960000" cy="39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1+#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Прямоугольник 19"/>
          <p:cNvSpPr/>
          <p:nvPr/>
        </p:nvSpPr>
        <p:spPr>
          <a:xfrm>
            <a:off x="1066800" y="538395"/>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进度计划</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2" name="图片 1" descr="logo2"/>
          <p:cNvPicPr>
            <a:picLocks noChangeAspect="1"/>
          </p:cNvPicPr>
          <p:nvPr/>
        </p:nvPicPr>
        <p:blipFill>
          <a:blip r:embed="rId1"/>
          <a:stretch>
            <a:fillRect/>
          </a:stretch>
        </p:blipFill>
        <p:spPr>
          <a:xfrm>
            <a:off x="126365" y="127635"/>
            <a:ext cx="432000" cy="432000"/>
          </a:xfrm>
          <a:prstGeom prst="rect">
            <a:avLst/>
          </a:prstGeom>
        </p:spPr>
      </p:pic>
      <p:graphicFrame>
        <p:nvGraphicFramePr>
          <p:cNvPr id="3" name="表格 2"/>
          <p:cNvGraphicFramePr/>
          <p:nvPr>
            <p:custDataLst>
              <p:tags r:id="rId2"/>
            </p:custDataLst>
          </p:nvPr>
        </p:nvGraphicFramePr>
        <p:xfrm>
          <a:off x="557530" y="1864360"/>
          <a:ext cx="10794365" cy="4399280"/>
        </p:xfrm>
        <a:graphic>
          <a:graphicData uri="http://schemas.openxmlformats.org/drawingml/2006/table">
            <a:tbl>
              <a:tblPr firstRow="1" bandRow="1">
                <a:tableStyleId>{5C22544A-7EE6-4342-B048-85BDC9FD1C3A}</a:tableStyleId>
              </a:tblPr>
              <a:tblGrid>
                <a:gridCol w="2379980"/>
                <a:gridCol w="5507990"/>
                <a:gridCol w="2906395"/>
              </a:tblGrid>
              <a:tr h="549910">
                <a:tc>
                  <a:txBody>
                    <a:bodyPr/>
                    <a:p>
                      <a:pPr algn="l">
                        <a:buNone/>
                      </a:pPr>
                      <a:r>
                        <a:rPr lang="zh-CN" altLang="en-US"/>
                        <a:t>项目内容</a:t>
                      </a:r>
                      <a:endParaRPr lang="zh-CN" altLang="en-US"/>
                    </a:p>
                  </a:txBody>
                  <a:tcPr anchor="ctr" anchorCtr="0">
                    <a:solidFill>
                      <a:srgbClr val="4284FF"/>
                    </a:solidFill>
                  </a:tcPr>
                </a:tc>
                <a:tc>
                  <a:txBody>
                    <a:bodyPr/>
                    <a:p>
                      <a:pPr algn="l">
                        <a:buNone/>
                      </a:pPr>
                      <a:r>
                        <a:rPr lang="zh-CN" altLang="en-US"/>
                        <a:t>备注</a:t>
                      </a:r>
                      <a:endParaRPr lang="zh-CN" altLang="en-US"/>
                    </a:p>
                  </a:txBody>
                  <a:tcPr anchor="ctr" anchorCtr="0">
                    <a:solidFill>
                      <a:srgbClr val="4284FF"/>
                    </a:solidFill>
                  </a:tcPr>
                </a:tc>
                <a:tc>
                  <a:txBody>
                    <a:bodyPr/>
                    <a:p>
                      <a:pPr algn="l">
                        <a:buNone/>
                      </a:pPr>
                      <a:r>
                        <a:rPr lang="zh-CN" altLang="en-US"/>
                        <a:t>周期（天）</a:t>
                      </a:r>
                      <a:endParaRPr lang="zh-CN" altLang="en-US"/>
                    </a:p>
                  </a:txBody>
                  <a:tcPr anchor="ctr" anchorCtr="0">
                    <a:solidFill>
                      <a:srgbClr val="4284FF"/>
                    </a:solidFill>
                  </a:tcPr>
                </a:tc>
              </a:tr>
              <a:tr h="549910">
                <a:tc>
                  <a:txBody>
                    <a:bodyPr/>
                    <a:p>
                      <a:pPr algn="l">
                        <a:buNone/>
                      </a:pPr>
                      <a:r>
                        <a:rPr lang="zh-CN" altLang="en-US"/>
                        <a:t>需求调研</a:t>
                      </a:r>
                      <a:endParaRPr lang="zh-CN" altLang="en-US"/>
                    </a:p>
                  </a:txBody>
                  <a:tcPr anchor="ctr" anchorCtr="0"/>
                </a:tc>
                <a:tc>
                  <a:txBody>
                    <a:bodyPr/>
                    <a:p>
                      <a:pPr algn="l">
                        <a:buNone/>
                      </a:pPr>
                      <a:r>
                        <a:rPr lang="zh-CN" altLang="en-US"/>
                        <a:t>需求调研，整理需求方案</a:t>
                      </a:r>
                      <a:endParaRPr lang="zh-CN" altLang="en-US"/>
                    </a:p>
                  </a:txBody>
                  <a:tcPr anchor="ctr" anchorCtr="0"/>
                </a:tc>
                <a:tc>
                  <a:txBody>
                    <a:bodyPr/>
                    <a:p>
                      <a:pPr algn="l">
                        <a:buNone/>
                      </a:pPr>
                      <a:r>
                        <a:rPr lang="en-US" altLang="zh-CN"/>
                        <a:t>10</a:t>
                      </a:r>
                      <a:endParaRPr lang="en-US" altLang="zh-CN"/>
                    </a:p>
                  </a:txBody>
                  <a:tcPr anchor="ctr" anchorCtr="0"/>
                </a:tc>
              </a:tr>
              <a:tr h="549910">
                <a:tc>
                  <a:txBody>
                    <a:bodyPr/>
                    <a:p>
                      <a:pPr algn="l">
                        <a:buNone/>
                      </a:pPr>
                      <a:r>
                        <a:rPr lang="en-US" altLang="zh-CN"/>
                        <a:t>UI</a:t>
                      </a:r>
                      <a:r>
                        <a:rPr lang="zh-CN" altLang="en-US"/>
                        <a:t>设计</a:t>
                      </a:r>
                      <a:endParaRPr lang="zh-CN" altLang="en-US"/>
                    </a:p>
                  </a:txBody>
                  <a:tcPr anchor="ctr" anchorCtr="0"/>
                </a:tc>
                <a:tc>
                  <a:txBody>
                    <a:bodyPr/>
                    <a:p>
                      <a:pPr algn="l">
                        <a:buNone/>
                      </a:pPr>
                      <a:r>
                        <a:rPr lang="en-US" altLang="zh-CN"/>
                        <a:t>UI</a:t>
                      </a:r>
                      <a:r>
                        <a:rPr lang="zh-CN" altLang="en-US"/>
                        <a:t>界面设计，动画设计</a:t>
                      </a:r>
                      <a:endParaRPr lang="zh-CN" altLang="en-US"/>
                    </a:p>
                  </a:txBody>
                  <a:tcPr anchor="ctr" anchorCtr="0"/>
                </a:tc>
                <a:tc>
                  <a:txBody>
                    <a:bodyPr/>
                    <a:p>
                      <a:pPr algn="l">
                        <a:buNone/>
                      </a:pPr>
                      <a:r>
                        <a:rPr lang="en-US" altLang="zh-CN"/>
                        <a:t>20</a:t>
                      </a:r>
                      <a:endParaRPr lang="en-US" altLang="zh-CN"/>
                    </a:p>
                  </a:txBody>
                  <a:tcPr anchor="ctr" anchorCtr="0"/>
                </a:tc>
              </a:tr>
              <a:tr h="549910">
                <a:tc>
                  <a:txBody>
                    <a:bodyPr/>
                    <a:p>
                      <a:pPr algn="l">
                        <a:buNone/>
                      </a:pPr>
                      <a:r>
                        <a:rPr lang="zh-CN" altLang="en-US"/>
                        <a:t>前端程序开发</a:t>
                      </a:r>
                      <a:endParaRPr lang="zh-CN" altLang="en-US"/>
                    </a:p>
                  </a:txBody>
                  <a:tcPr anchor="ctr" anchorCtr="0"/>
                </a:tc>
                <a:tc>
                  <a:txBody>
                    <a:bodyPr/>
                    <a:p>
                      <a:pPr algn="l">
                        <a:buNone/>
                      </a:pPr>
                      <a:r>
                        <a:rPr lang="zh-CN" altLang="en-US"/>
                        <a:t>界面布局，样式调整</a:t>
                      </a:r>
                      <a:endParaRPr lang="zh-CN" altLang="en-US"/>
                    </a:p>
                  </a:txBody>
                  <a:tcPr anchor="ctr" anchorCtr="0"/>
                </a:tc>
                <a:tc>
                  <a:txBody>
                    <a:bodyPr/>
                    <a:p>
                      <a:pPr algn="l">
                        <a:buNone/>
                      </a:pPr>
                      <a:r>
                        <a:rPr lang="en-US" altLang="zh-CN"/>
                        <a:t>20</a:t>
                      </a:r>
                      <a:endParaRPr lang="en-US" altLang="zh-CN"/>
                    </a:p>
                  </a:txBody>
                  <a:tcPr anchor="ctr" anchorCtr="0"/>
                </a:tc>
              </a:tr>
              <a:tr h="549910">
                <a:tc>
                  <a:txBody>
                    <a:bodyPr/>
                    <a:p>
                      <a:pPr algn="l">
                        <a:buNone/>
                      </a:pPr>
                      <a:r>
                        <a:rPr lang="zh-CN" altLang="en-US"/>
                        <a:t>后端程序开发</a:t>
                      </a:r>
                      <a:endParaRPr lang="zh-CN" altLang="en-US"/>
                    </a:p>
                  </a:txBody>
                  <a:tcPr anchor="ctr" anchorCtr="0"/>
                </a:tc>
                <a:tc>
                  <a:txBody>
                    <a:bodyPr/>
                    <a:p>
                      <a:pPr algn="l">
                        <a:buNone/>
                      </a:pPr>
                      <a:r>
                        <a:rPr lang="zh-CN" altLang="en-US"/>
                        <a:t>架构设计，程序开发</a:t>
                      </a:r>
                      <a:endParaRPr lang="zh-CN" altLang="en-US"/>
                    </a:p>
                  </a:txBody>
                  <a:tcPr anchor="ctr" anchorCtr="0"/>
                </a:tc>
                <a:tc>
                  <a:txBody>
                    <a:bodyPr/>
                    <a:p>
                      <a:pPr algn="l">
                        <a:buNone/>
                      </a:pPr>
                      <a:r>
                        <a:rPr lang="en-US" altLang="zh-CN"/>
                        <a:t>60</a:t>
                      </a:r>
                      <a:endParaRPr lang="en-US" altLang="zh-CN"/>
                    </a:p>
                  </a:txBody>
                  <a:tcPr anchor="ctr" anchorCtr="0"/>
                </a:tc>
              </a:tr>
              <a:tr h="549910">
                <a:tc>
                  <a:txBody>
                    <a:bodyPr/>
                    <a:p>
                      <a:pPr algn="l">
                        <a:buNone/>
                      </a:pPr>
                      <a:r>
                        <a:rPr lang="zh-CN" altLang="en-US"/>
                        <a:t>内部测试</a:t>
                      </a:r>
                      <a:endParaRPr lang="zh-CN" altLang="en-US"/>
                    </a:p>
                  </a:txBody>
                  <a:tcPr anchor="ctr" anchorCtr="0"/>
                </a:tc>
                <a:tc>
                  <a:txBody>
                    <a:bodyPr/>
                    <a:p>
                      <a:pPr algn="l">
                        <a:buNone/>
                      </a:pPr>
                      <a:r>
                        <a:rPr lang="zh-CN" altLang="en-US"/>
                        <a:t>内部测试</a:t>
                      </a:r>
                      <a:r>
                        <a:rPr lang="zh-CN"/>
                        <a:t>，迭代修改</a:t>
                      </a:r>
                      <a:endParaRPr lang="zh-CN"/>
                    </a:p>
                  </a:txBody>
                  <a:tcPr anchor="ctr" anchorCtr="0"/>
                </a:tc>
                <a:tc>
                  <a:txBody>
                    <a:bodyPr/>
                    <a:p>
                      <a:pPr algn="l">
                        <a:buNone/>
                      </a:pPr>
                      <a:r>
                        <a:rPr lang="en-US" altLang="zh-CN"/>
                        <a:t>30</a:t>
                      </a:r>
                      <a:endParaRPr lang="en-US" altLang="zh-CN"/>
                    </a:p>
                  </a:txBody>
                  <a:tcPr anchor="ctr" anchorCtr="0"/>
                </a:tc>
              </a:tr>
              <a:tr h="549910">
                <a:tc>
                  <a:txBody>
                    <a:bodyPr/>
                    <a:p>
                      <a:pPr algn="l">
                        <a:buNone/>
                      </a:pPr>
                      <a:r>
                        <a:rPr lang="zh-CN" altLang="en-US"/>
                        <a:t>客户测试</a:t>
                      </a:r>
                      <a:endParaRPr lang="zh-CN" altLang="en-US"/>
                    </a:p>
                  </a:txBody>
                  <a:tcPr anchor="ctr" anchorCtr="0"/>
                </a:tc>
                <a:tc>
                  <a:txBody>
                    <a:bodyPr/>
                    <a:p>
                      <a:pPr algn="l">
                        <a:buNone/>
                      </a:pPr>
                      <a:r>
                        <a:rPr lang="zh-CN" altLang="en-US"/>
                        <a:t>客户提出修改意见</a:t>
                      </a:r>
                      <a:endParaRPr lang="zh-CN" altLang="en-US"/>
                    </a:p>
                  </a:txBody>
                  <a:tcPr anchor="ctr" anchorCtr="0"/>
                </a:tc>
                <a:tc>
                  <a:txBody>
                    <a:bodyPr/>
                    <a:p>
                      <a:pPr algn="l">
                        <a:buNone/>
                      </a:pPr>
                      <a:r>
                        <a:rPr lang="en-US" altLang="zh-CN"/>
                        <a:t>10</a:t>
                      </a:r>
                      <a:endParaRPr lang="en-US" altLang="zh-CN"/>
                    </a:p>
                  </a:txBody>
                  <a:tcPr anchor="ctr" anchorCtr="0"/>
                </a:tc>
              </a:tr>
              <a:tr h="549910">
                <a:tc>
                  <a:txBody>
                    <a:bodyPr/>
                    <a:p>
                      <a:pPr algn="l">
                        <a:buNone/>
                      </a:pPr>
                      <a:r>
                        <a:rPr lang="zh-CN" altLang="en-US"/>
                        <a:t>正式上线</a:t>
                      </a:r>
                      <a:endParaRPr lang="zh-CN" altLang="en-US"/>
                    </a:p>
                  </a:txBody>
                  <a:tcPr anchor="ctr" anchorCtr="0"/>
                </a:tc>
                <a:tc>
                  <a:txBody>
                    <a:bodyPr/>
                    <a:p>
                      <a:pPr algn="l">
                        <a:buNone/>
                      </a:pPr>
                      <a:endParaRPr lang="zh-CN" altLang="en-US"/>
                    </a:p>
                  </a:txBody>
                  <a:tcPr anchor="ctr" anchorCtr="0"/>
                </a:tc>
                <a:tc>
                  <a:txBody>
                    <a:bodyPr/>
                    <a:p>
                      <a:pPr algn="l">
                        <a:buNone/>
                      </a:pPr>
                      <a:r>
                        <a:rPr lang="en-US" altLang="zh-CN"/>
                        <a:t>150</a:t>
                      </a:r>
                      <a:r>
                        <a:rPr lang="zh-CN" altLang="en-US"/>
                        <a:t>个工作日</a:t>
                      </a:r>
                      <a:endParaRPr lang="zh-CN" alt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雷锋PPT网 www.lfppt.com"/>
          <p:cNvSpPr/>
          <p:nvPr/>
        </p:nvSpPr>
        <p:spPr>
          <a:xfrm>
            <a:off x="1066800" y="538395"/>
            <a:ext cx="10058400" cy="553085"/>
          </a:xfrm>
          <a:prstGeom prst="rect">
            <a:avLst/>
          </a:prstGeom>
        </p:spPr>
        <p:txBody>
          <a:bodyPr wrap="square" anchor="ctr">
            <a:spAutoFit/>
          </a:bodyPr>
          <a:lstStyle/>
          <a:p>
            <a:pPr algn="ctr"/>
            <a:r>
              <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项目报价</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grpSp>
        <p:nvGrpSpPr>
          <p:cNvPr id="12" name="组合 11"/>
          <p:cNvGrpSpPr/>
          <p:nvPr/>
        </p:nvGrpSpPr>
        <p:grpSpPr>
          <a:xfrm>
            <a:off x="1928495" y="5568950"/>
            <a:ext cx="8951595" cy="963372"/>
            <a:chOff x="3624779" y="2412339"/>
            <a:chExt cx="3845282" cy="963436"/>
          </a:xfrm>
        </p:grpSpPr>
        <p:sp>
          <p:nvSpPr>
            <p:cNvPr id="13" name="文本框 12"/>
            <p:cNvSpPr txBox="1"/>
            <p:nvPr/>
          </p:nvSpPr>
          <p:spPr>
            <a:xfrm>
              <a:off x="3624780" y="2412339"/>
              <a:ext cx="2133781" cy="368324"/>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备注</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624779" y="2750893"/>
              <a:ext cx="3845282" cy="624882"/>
            </a:xfrm>
            <a:prstGeom prst="rect">
              <a:avLst/>
            </a:prstGeom>
            <a:noFill/>
          </p:spPr>
          <p:txBody>
            <a:bodyPr wrap="square" rtlCol="0">
              <a:spAutoFit/>
              <a:scene3d>
                <a:camera prst="orthographicFront"/>
                <a:lightRig rig="threePt" dir="t"/>
              </a:scene3d>
              <a:sp3d contourW="12700"/>
            </a:bodyPr>
            <a:lstStyle/>
            <a:p>
              <a:pPr>
                <a:lnSpc>
                  <a:spcPct val="124000"/>
                </a:lnSpc>
              </a:pPr>
              <a:r>
                <a:rPr lang="zh-CN" sz="1400" dirty="0">
                  <a:solidFill>
                    <a:schemeClr val="bg1"/>
                  </a:solidFill>
                  <a:latin typeface="微软雅黑" panose="020B0503020204020204" pitchFamily="34" charset="-122"/>
                  <a:ea typeface="微软雅黑" panose="020B0503020204020204" pitchFamily="34" charset="-122"/>
                </a:rPr>
                <a:t>当前方案包含</a:t>
              </a:r>
              <a:r>
                <a:rPr lang="en-US" altLang="zh-CN" sz="1400" dirty="0">
                  <a:solidFill>
                    <a:schemeClr val="bg1"/>
                  </a:solidFill>
                  <a:latin typeface="微软雅黑" panose="020B0503020204020204" pitchFamily="34" charset="-122"/>
                  <a:ea typeface="微软雅黑" panose="020B0503020204020204" pitchFamily="34" charset="-122"/>
                </a:rPr>
                <a:t>Android</a:t>
              </a:r>
              <a:r>
                <a:rPr lang="zh-CN" altLang="en-US" sz="1400" dirty="0">
                  <a:solidFill>
                    <a:schemeClr val="bg1"/>
                  </a:solidFill>
                  <a:latin typeface="微软雅黑" panose="020B0503020204020204" pitchFamily="34" charset="-122"/>
                  <a:ea typeface="微软雅黑" panose="020B0503020204020204" pitchFamily="34" charset="-122"/>
                </a:rPr>
                <a:t>客户端</a:t>
              </a:r>
              <a:r>
                <a:rPr lang="zh-CN" altLang="en-US" sz="1400" dirty="0">
                  <a:solidFill>
                    <a:schemeClr val="bg1"/>
                  </a:solidFill>
                  <a:latin typeface="微软雅黑" panose="020B0503020204020204" pitchFamily="34" charset="-122"/>
                  <a:ea typeface="微软雅黑" panose="020B0503020204020204" pitchFamily="34" charset="-122"/>
                </a:rPr>
                <a:t>和</a:t>
              </a:r>
              <a:r>
                <a:rPr lang="en-US" altLang="zh-CN" sz="1400" dirty="0">
                  <a:solidFill>
                    <a:schemeClr val="bg1"/>
                  </a:solidFill>
                  <a:latin typeface="微软雅黑" panose="020B0503020204020204" pitchFamily="34" charset="-122"/>
                  <a:ea typeface="微软雅黑" panose="020B0503020204020204" pitchFamily="34" charset="-122"/>
                </a:rPr>
                <a:t>IOS</a:t>
              </a:r>
              <a:r>
                <a:rPr lang="zh-CN" altLang="en-US" sz="1400" dirty="0">
                  <a:solidFill>
                    <a:schemeClr val="bg1"/>
                  </a:solidFill>
                  <a:latin typeface="微软雅黑" panose="020B0503020204020204" pitchFamily="34" charset="-122"/>
                  <a:ea typeface="微软雅黑" panose="020B0503020204020204" pitchFamily="34" charset="-122"/>
                </a:rPr>
                <a:t>客户端</a:t>
              </a:r>
              <a:r>
                <a:rPr lang="zh-CN" altLang="en-US" sz="1400" dirty="0">
                  <a:solidFill>
                    <a:schemeClr val="bg1"/>
                  </a:solidFill>
                  <a:latin typeface="微软雅黑" panose="020B0503020204020204" pitchFamily="34" charset="-122"/>
                  <a:ea typeface="微软雅黑" panose="020B0503020204020204" pitchFamily="34" charset="-122"/>
                </a:rPr>
                <a:t>和</a:t>
              </a:r>
              <a:r>
                <a:rPr lang="en-US" altLang="zh-CN" sz="1400" dirty="0">
                  <a:solidFill>
                    <a:schemeClr val="bg1"/>
                  </a:solidFill>
                  <a:latin typeface="微软雅黑" panose="020B0503020204020204" pitchFamily="34" charset="-122"/>
                  <a:ea typeface="微软雅黑" panose="020B0503020204020204" pitchFamily="34" charset="-122"/>
                </a:rPr>
                <a:t>WEB</a:t>
              </a:r>
              <a:r>
                <a:rPr lang="zh-CN" altLang="en-US" sz="1400" dirty="0">
                  <a:solidFill>
                    <a:schemeClr val="bg1"/>
                  </a:solidFill>
                  <a:latin typeface="微软雅黑" panose="020B0503020204020204" pitchFamily="34" charset="-122"/>
                  <a:ea typeface="微软雅黑" panose="020B0503020204020204" pitchFamily="34" charset="-122"/>
                </a:rPr>
                <a:t>端管理界面。</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4000"/>
                </a:lnSpc>
              </a:pPr>
              <a:r>
                <a:rPr lang="zh-CN" altLang="en-US" sz="1400" dirty="0">
                  <a:solidFill>
                    <a:schemeClr val="bg1"/>
                  </a:solidFill>
                  <a:latin typeface="微软雅黑" panose="020B0503020204020204" pitchFamily="34" charset="-122"/>
                  <a:ea typeface="微软雅黑" panose="020B0503020204020204" pitchFamily="34" charset="-122"/>
                </a:rPr>
                <a:t>整个项目开发周期为</a:t>
              </a:r>
              <a:r>
                <a:rPr lang="en-US" altLang="zh-CN" sz="1400" dirty="0">
                  <a:solidFill>
                    <a:schemeClr val="bg1"/>
                  </a:solidFill>
                  <a:latin typeface="微软雅黑" panose="020B0503020204020204" pitchFamily="34" charset="-122"/>
                  <a:ea typeface="微软雅黑" panose="020B0503020204020204" pitchFamily="34" charset="-122"/>
                </a:rPr>
                <a:t>6</a:t>
              </a:r>
              <a:r>
                <a:rPr lang="zh-CN" altLang="en-US" sz="1400" dirty="0">
                  <a:solidFill>
                    <a:schemeClr val="bg1"/>
                  </a:solidFill>
                  <a:latin typeface="微软雅黑" panose="020B0503020204020204" pitchFamily="34" charset="-122"/>
                  <a:ea typeface="微软雅黑" panose="020B0503020204020204" pitchFamily="34" charset="-122"/>
                </a:rPr>
                <a:t>个月，开发金额为</a:t>
              </a:r>
              <a:r>
                <a:rPr lang="en-US" altLang="zh-CN" sz="1400" dirty="0">
                  <a:solidFill>
                    <a:schemeClr val="bg1"/>
                  </a:solidFill>
                  <a:latin typeface="微软雅黑" panose="020B0503020204020204" pitchFamily="34" charset="-122"/>
                  <a:ea typeface="微软雅黑" panose="020B0503020204020204" pitchFamily="34" charset="-122"/>
                </a:rPr>
                <a:t>40</a:t>
              </a:r>
              <a:r>
                <a:rPr lang="zh-CN" altLang="en-US" sz="1400" dirty="0">
                  <a:solidFill>
                    <a:schemeClr val="bg1"/>
                  </a:solidFill>
                  <a:latin typeface="微软雅黑" panose="020B0503020204020204" pitchFamily="34" charset="-122"/>
                  <a:ea typeface="微软雅黑" panose="020B0503020204020204" pitchFamily="34" charset="-122"/>
                </a:rPr>
                <a:t>万人民币，正式上线后免费维护</a:t>
              </a: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年。</a:t>
              </a:r>
              <a:r>
                <a:rPr lang="zh-CN" altLang="en-US" sz="1400" dirty="0">
                  <a:solidFill>
                    <a:schemeClr val="bg1"/>
                  </a:solidFill>
                  <a:latin typeface="微软雅黑" panose="020B0503020204020204" pitchFamily="34" charset="-122"/>
                  <a:ea typeface="微软雅黑" panose="020B0503020204020204" pitchFamily="34" charset="-122"/>
                </a:rPr>
                <a:t>后期维护需另行沟通。</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pic>
        <p:nvPicPr>
          <p:cNvPr id="5" name="图片 4" descr="logo2"/>
          <p:cNvPicPr>
            <a:picLocks noChangeAspect="1"/>
          </p:cNvPicPr>
          <p:nvPr/>
        </p:nvPicPr>
        <p:blipFill>
          <a:blip r:embed="rId1"/>
          <a:stretch>
            <a:fillRect/>
          </a:stretch>
        </p:blipFill>
        <p:spPr>
          <a:xfrm>
            <a:off x="126365" y="127635"/>
            <a:ext cx="432000" cy="432000"/>
          </a:xfrm>
          <a:prstGeom prst="rect">
            <a:avLst/>
          </a:prstGeom>
        </p:spPr>
      </p:pic>
      <p:pic>
        <p:nvPicPr>
          <p:cNvPr id="18" name="图片 17" descr="提示 (1)"/>
          <p:cNvPicPr>
            <a:picLocks noChangeAspect="1"/>
          </p:cNvPicPr>
          <p:nvPr/>
        </p:nvPicPr>
        <p:blipFill>
          <a:blip r:embed="rId2"/>
          <a:stretch>
            <a:fillRect/>
          </a:stretch>
        </p:blipFill>
        <p:spPr>
          <a:xfrm>
            <a:off x="1295400" y="5568950"/>
            <a:ext cx="540000" cy="540000"/>
          </a:xfrm>
          <a:prstGeom prst="rect">
            <a:avLst/>
          </a:prstGeom>
        </p:spPr>
      </p:pic>
      <p:graphicFrame>
        <p:nvGraphicFramePr>
          <p:cNvPr id="6" name="表格 5"/>
          <p:cNvGraphicFramePr/>
          <p:nvPr>
            <p:custDataLst>
              <p:tags r:id="rId3"/>
            </p:custDataLst>
          </p:nvPr>
        </p:nvGraphicFramePr>
        <p:xfrm>
          <a:off x="957580" y="1687830"/>
          <a:ext cx="10055860" cy="3760470"/>
        </p:xfrm>
        <a:graphic>
          <a:graphicData uri="http://schemas.openxmlformats.org/drawingml/2006/table">
            <a:tbl>
              <a:tblPr firstRow="1" bandRow="1">
                <a:tableStyleId>{5C22544A-7EE6-4342-B048-85BDC9FD1C3A}</a:tableStyleId>
              </a:tblPr>
              <a:tblGrid>
                <a:gridCol w="2011172"/>
                <a:gridCol w="2011172"/>
                <a:gridCol w="2011172"/>
                <a:gridCol w="2011172"/>
                <a:gridCol w="2011172"/>
              </a:tblGrid>
              <a:tr h="537210">
                <a:tc>
                  <a:txBody>
                    <a:bodyPr/>
                    <a:p>
                      <a:pPr>
                        <a:buNone/>
                      </a:pPr>
                      <a:r>
                        <a:rPr lang="zh-CN" altLang="en-US"/>
                        <a:t>角色</a:t>
                      </a:r>
                      <a:endParaRPr lang="zh-CN" altLang="en-US"/>
                    </a:p>
                  </a:txBody>
                  <a:tcPr anchor="ctr" anchorCtr="0">
                    <a:solidFill>
                      <a:srgbClr val="4284FF"/>
                    </a:solidFill>
                  </a:tcPr>
                </a:tc>
                <a:tc>
                  <a:txBody>
                    <a:bodyPr/>
                    <a:p>
                      <a:pPr>
                        <a:buNone/>
                      </a:pPr>
                      <a:r>
                        <a:rPr lang="zh-CN" altLang="en-US"/>
                        <a:t>人数</a:t>
                      </a:r>
                      <a:endParaRPr lang="zh-CN" altLang="en-US"/>
                    </a:p>
                  </a:txBody>
                  <a:tcPr anchor="ctr" anchorCtr="0">
                    <a:solidFill>
                      <a:srgbClr val="4284FF"/>
                    </a:solidFill>
                  </a:tcPr>
                </a:tc>
                <a:tc>
                  <a:txBody>
                    <a:bodyPr/>
                    <a:p>
                      <a:pPr>
                        <a:buNone/>
                      </a:pPr>
                      <a:r>
                        <a:rPr lang="zh-CN" altLang="en-US"/>
                        <a:t>人</a:t>
                      </a:r>
                      <a:r>
                        <a:rPr lang="en-US" altLang="zh-CN"/>
                        <a:t>/</a:t>
                      </a:r>
                      <a:r>
                        <a:rPr lang="zh-CN" altLang="en-US"/>
                        <a:t>天</a:t>
                      </a:r>
                      <a:endParaRPr lang="zh-CN" altLang="en-US"/>
                    </a:p>
                  </a:txBody>
                  <a:tcPr anchor="ctr" anchorCtr="0">
                    <a:solidFill>
                      <a:srgbClr val="4284FF"/>
                    </a:solidFill>
                  </a:tcPr>
                </a:tc>
                <a:tc>
                  <a:txBody>
                    <a:bodyPr/>
                    <a:p>
                      <a:pPr>
                        <a:buNone/>
                      </a:pPr>
                      <a:r>
                        <a:rPr lang="zh-CN" altLang="en-US"/>
                        <a:t>单价</a:t>
                      </a:r>
                      <a:endParaRPr lang="zh-CN" altLang="en-US"/>
                    </a:p>
                  </a:txBody>
                  <a:tcPr anchor="ctr" anchorCtr="0">
                    <a:solidFill>
                      <a:srgbClr val="4284FF"/>
                    </a:solidFill>
                  </a:tcPr>
                </a:tc>
                <a:tc>
                  <a:txBody>
                    <a:bodyPr/>
                    <a:p>
                      <a:pPr>
                        <a:buNone/>
                      </a:pPr>
                      <a:r>
                        <a:rPr lang="zh-CN" altLang="en-US"/>
                        <a:t>总价</a:t>
                      </a:r>
                      <a:endParaRPr lang="zh-CN" altLang="en-US"/>
                    </a:p>
                  </a:txBody>
                  <a:tcPr anchor="ctr" anchorCtr="0">
                    <a:solidFill>
                      <a:srgbClr val="4284FF"/>
                    </a:solidFill>
                  </a:tcPr>
                </a:tc>
              </a:tr>
              <a:tr h="537210">
                <a:tc>
                  <a:txBody>
                    <a:bodyPr/>
                    <a:p>
                      <a:pPr>
                        <a:buNone/>
                      </a:pPr>
                      <a:r>
                        <a:rPr lang="zh-CN" altLang="en-US"/>
                        <a:t>项目经理</a:t>
                      </a:r>
                      <a:endParaRPr lang="zh-CN" altLang="en-US"/>
                    </a:p>
                  </a:txBody>
                  <a:tcPr anchor="ctr" anchorCtr="0"/>
                </a:tc>
                <a:tc>
                  <a:txBody>
                    <a:bodyPr/>
                    <a:p>
                      <a:pPr>
                        <a:buNone/>
                      </a:pPr>
                      <a:r>
                        <a:rPr lang="en-US" altLang="zh-CN"/>
                        <a:t>1</a:t>
                      </a:r>
                      <a:endParaRPr lang="en-US" altLang="zh-CN"/>
                    </a:p>
                  </a:txBody>
                  <a:tcPr anchor="ctr" anchorCtr="0"/>
                </a:tc>
                <a:tc>
                  <a:txBody>
                    <a:bodyPr/>
                    <a:p>
                      <a:pPr>
                        <a:buNone/>
                      </a:pPr>
                      <a:r>
                        <a:rPr lang="zh-CN" altLang="en-US"/>
                        <a:t>全程参与</a:t>
                      </a:r>
                      <a:endParaRPr lang="zh-CN" altLang="en-US"/>
                    </a:p>
                  </a:txBody>
                  <a:tcPr anchor="ctr" anchorCtr="0"/>
                </a:tc>
                <a:tc>
                  <a:txBody>
                    <a:bodyPr/>
                    <a:p>
                      <a:pPr>
                        <a:buNone/>
                      </a:pPr>
                      <a:r>
                        <a:rPr lang="en-US" altLang="zh-CN"/>
                        <a:t>2000</a:t>
                      </a:r>
                      <a:endParaRPr lang="en-US" altLang="zh-CN"/>
                    </a:p>
                  </a:txBody>
                  <a:tcPr anchor="ctr" anchorCtr="0"/>
                </a:tc>
                <a:tc>
                  <a:txBody>
                    <a:bodyPr/>
                    <a:p>
                      <a:pPr>
                        <a:buNone/>
                      </a:pPr>
                      <a:r>
                        <a:rPr lang="zh-CN" altLang="en-US"/>
                        <a:t>赠送</a:t>
                      </a:r>
                      <a:endParaRPr lang="zh-CN" altLang="en-US"/>
                    </a:p>
                  </a:txBody>
                  <a:tcPr anchor="ctr" anchorCtr="0"/>
                </a:tc>
              </a:tr>
              <a:tr h="537210">
                <a:tc>
                  <a:txBody>
                    <a:bodyPr/>
                    <a:p>
                      <a:pPr>
                        <a:buNone/>
                      </a:pPr>
                      <a:r>
                        <a:rPr lang="zh-CN" altLang="en-US"/>
                        <a:t>设计工程师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20</a:t>
                      </a:r>
                      <a:endParaRPr lang="en-US" altLang="zh-CN"/>
                    </a:p>
                  </a:txBody>
                  <a:tcPr anchor="ctr" anchorCtr="0"/>
                </a:tc>
                <a:tc>
                  <a:txBody>
                    <a:bodyPr/>
                    <a:p>
                      <a:pPr>
                        <a:buNone/>
                      </a:pPr>
                      <a:r>
                        <a:rPr lang="en-US" altLang="zh-CN"/>
                        <a:t>1300</a:t>
                      </a:r>
                      <a:endParaRPr lang="en-US" altLang="zh-CN"/>
                    </a:p>
                  </a:txBody>
                  <a:tcPr anchor="ctr" anchorCtr="0"/>
                </a:tc>
                <a:tc>
                  <a:txBody>
                    <a:bodyPr/>
                    <a:p>
                      <a:pPr>
                        <a:buNone/>
                      </a:pPr>
                      <a:r>
                        <a:rPr lang="en-US" altLang="zh-CN"/>
                        <a:t>52000</a:t>
                      </a:r>
                      <a:endParaRPr lang="en-US" altLang="zh-CN"/>
                    </a:p>
                  </a:txBody>
                  <a:tcPr anchor="ctr" anchorCtr="0"/>
                </a:tc>
              </a:tr>
              <a:tr h="537210">
                <a:tc>
                  <a:txBody>
                    <a:bodyPr/>
                    <a:p>
                      <a:pPr>
                        <a:buNone/>
                      </a:pPr>
                      <a:r>
                        <a:rPr lang="zh-CN" altLang="en-US"/>
                        <a:t>开发工程师</a:t>
                      </a:r>
                      <a:endParaRPr lang="zh-CN" altLang="en-US"/>
                    </a:p>
                  </a:txBody>
                  <a:tcPr anchor="ctr" anchorCtr="0"/>
                </a:tc>
                <a:tc>
                  <a:txBody>
                    <a:bodyPr/>
                    <a:p>
                      <a:pPr>
                        <a:buNone/>
                      </a:pPr>
                      <a:r>
                        <a:rPr lang="en-US" altLang="zh-CN"/>
                        <a:t>3</a:t>
                      </a:r>
                      <a:endParaRPr lang="en-US" altLang="zh-CN"/>
                    </a:p>
                  </a:txBody>
                  <a:tcPr anchor="ctr" anchorCtr="0"/>
                </a:tc>
                <a:tc>
                  <a:txBody>
                    <a:bodyPr/>
                    <a:p>
                      <a:pPr>
                        <a:buNone/>
                      </a:pPr>
                      <a:r>
                        <a:rPr lang="en-US" altLang="zh-CN"/>
                        <a:t>80</a:t>
                      </a:r>
                      <a:endParaRPr lang="en-US" altLang="zh-CN"/>
                    </a:p>
                  </a:txBody>
                  <a:tcPr anchor="ctr" anchorCtr="0"/>
                </a:tc>
                <a:tc>
                  <a:txBody>
                    <a:bodyPr/>
                    <a:p>
                      <a:pPr>
                        <a:buNone/>
                      </a:pPr>
                      <a:r>
                        <a:rPr lang="en-US" altLang="zh-CN"/>
                        <a:t>1150</a:t>
                      </a:r>
                      <a:endParaRPr lang="en-US" altLang="zh-CN"/>
                    </a:p>
                  </a:txBody>
                  <a:tcPr anchor="ctr" anchorCtr="0"/>
                </a:tc>
                <a:tc>
                  <a:txBody>
                    <a:bodyPr/>
                    <a:p>
                      <a:pPr>
                        <a:buNone/>
                      </a:pPr>
                      <a:r>
                        <a:rPr lang="en-US" altLang="zh-CN"/>
                        <a:t>276000</a:t>
                      </a:r>
                      <a:endParaRPr lang="en-US" altLang="zh-CN"/>
                    </a:p>
                  </a:txBody>
                  <a:tcPr anchor="ctr" anchorCtr="0"/>
                </a:tc>
              </a:tr>
              <a:tr h="537210">
                <a:tc>
                  <a:txBody>
                    <a:bodyPr/>
                    <a:p>
                      <a:pPr>
                        <a:buNone/>
                      </a:pPr>
                      <a:r>
                        <a:rPr lang="zh-CN" altLang="en-US"/>
                        <a:t>测试工程师</a:t>
                      </a:r>
                      <a:endParaRPr lang="zh-CN" altLang="en-US"/>
                    </a:p>
                  </a:txBody>
                  <a:tcPr anchor="ctr" anchorCtr="0"/>
                </a:tc>
                <a:tc>
                  <a:txBody>
                    <a:bodyPr/>
                    <a:p>
                      <a:pPr>
                        <a:buNone/>
                      </a:pPr>
                      <a:endParaRPr lang="en-US" altLang="zh-CN"/>
                    </a:p>
                  </a:txBody>
                  <a:tcPr anchor="ctr" anchorCtr="0"/>
                </a:tc>
                <a:tc>
                  <a:txBody>
                    <a:bodyPr/>
                    <a:p>
                      <a:pPr>
                        <a:buNone/>
                      </a:pPr>
                      <a:endParaRPr lang="en-US" altLang="zh-CN"/>
                    </a:p>
                  </a:txBody>
                  <a:tcPr anchor="ctr" anchorCtr="0"/>
                </a:tc>
                <a:tc>
                  <a:txBody>
                    <a:bodyPr/>
                    <a:p>
                      <a:pPr>
                        <a:buNone/>
                      </a:pPr>
                      <a:endParaRPr lang="en-US" altLang="zh-CN"/>
                    </a:p>
                  </a:txBody>
                  <a:tcPr anchor="ctr" anchorCtr="0"/>
                </a:tc>
                <a:tc>
                  <a:txBody>
                    <a:bodyPr/>
                    <a:p>
                      <a:pPr>
                        <a:buNone/>
                      </a:pPr>
                      <a:endParaRPr lang="en-US" altLang="zh-CN"/>
                    </a:p>
                  </a:txBody>
                  <a:tcPr anchor="ctr" anchorCtr="0"/>
                </a:tc>
              </a:tr>
              <a:tr h="537210">
                <a:tc>
                  <a:txBody>
                    <a:bodyPr/>
                    <a:p>
                      <a:pPr>
                        <a:buNone/>
                      </a:pPr>
                      <a:r>
                        <a:rPr lang="zh-CN" altLang="en-US"/>
                        <a:t>实施工程师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30</a:t>
                      </a:r>
                      <a:endParaRPr lang="en-US" altLang="zh-CN"/>
                    </a:p>
                  </a:txBody>
                  <a:tcPr anchor="ctr" anchorCtr="0"/>
                </a:tc>
                <a:tc>
                  <a:txBody>
                    <a:bodyPr/>
                    <a:p>
                      <a:pPr>
                        <a:buNone/>
                      </a:pPr>
                      <a:r>
                        <a:rPr lang="en-US" altLang="zh-CN"/>
                        <a:t>1200</a:t>
                      </a:r>
                      <a:endParaRPr lang="en-US" altLang="zh-CN"/>
                    </a:p>
                  </a:txBody>
                  <a:tcPr anchor="ctr" anchorCtr="0"/>
                </a:tc>
                <a:tc>
                  <a:txBody>
                    <a:bodyPr/>
                    <a:p>
                      <a:pPr>
                        <a:buNone/>
                      </a:pPr>
                      <a:r>
                        <a:rPr lang="en-US" altLang="zh-CN"/>
                        <a:t>72000</a:t>
                      </a:r>
                      <a:endParaRPr lang="en-US" altLang="zh-CN"/>
                    </a:p>
                  </a:txBody>
                  <a:tcPr anchor="ctr" anchorCtr="0"/>
                </a:tc>
              </a:tr>
              <a:tr h="537210">
                <a:tc>
                  <a:txBody>
                    <a:bodyPr/>
                    <a:p>
                      <a:pPr>
                        <a:buNone/>
                      </a:pPr>
                      <a:r>
                        <a:rPr lang="zh-CN" altLang="en-US" b="1"/>
                        <a:t>合计</a:t>
                      </a: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r>
                        <a:rPr lang="en-US" altLang="zh-CN" b="1"/>
                        <a:t>200000</a:t>
                      </a:r>
                      <a:endParaRPr lang="en-US" altLang="zh-CN" b="1"/>
                    </a:p>
                  </a:txBody>
                  <a:tcPr anchor="ctr" anchorCtr="0">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20" name="雷锋PPT网 www.lfppt.com"/>
          <p:cNvSpPr/>
          <p:nvPr/>
        </p:nvSpPr>
        <p:spPr>
          <a:xfrm>
            <a:off x="1066800" y="538395"/>
            <a:ext cx="10058400" cy="553085"/>
          </a:xfrm>
          <a:prstGeom prst="rect">
            <a:avLst/>
          </a:prstGeom>
        </p:spPr>
        <p:txBody>
          <a:bodyPr wrap="square" anchor="ctr">
            <a:spAutoFit/>
          </a:bodyPr>
          <a:lstStyle/>
          <a:p>
            <a:pPr algn="ctr"/>
            <a:r>
              <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项目报价</a:t>
            </a:r>
            <a:endParaRPr lang="zh-CN"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5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grpSp>
        <p:nvGrpSpPr>
          <p:cNvPr id="12" name="组合 11"/>
          <p:cNvGrpSpPr/>
          <p:nvPr/>
        </p:nvGrpSpPr>
        <p:grpSpPr>
          <a:xfrm>
            <a:off x="1928495" y="5568950"/>
            <a:ext cx="8951595" cy="963372"/>
            <a:chOff x="3624779" y="2412339"/>
            <a:chExt cx="3845282" cy="963436"/>
          </a:xfrm>
        </p:grpSpPr>
        <p:sp>
          <p:nvSpPr>
            <p:cNvPr id="13" name="文本框 12"/>
            <p:cNvSpPr txBox="1"/>
            <p:nvPr/>
          </p:nvSpPr>
          <p:spPr>
            <a:xfrm>
              <a:off x="3624780" y="2412339"/>
              <a:ext cx="2133781" cy="368324"/>
            </a:xfrm>
            <a:prstGeom prst="rect">
              <a:avLst/>
            </a:prstGeom>
            <a:noFill/>
          </p:spPr>
          <p:txBody>
            <a:bodyPr wrap="square" rtlCol="0">
              <a:spAutoFit/>
              <a:scene3d>
                <a:camera prst="orthographicFront"/>
                <a:lightRig rig="threePt" dir="t"/>
              </a:scene3d>
              <a:sp3d contourW="12700"/>
            </a:bodyPr>
            <a:lstStyle/>
            <a:p>
              <a:r>
                <a:rPr lang="zh-CN" altLang="en-US" b="1">
                  <a:solidFill>
                    <a:schemeClr val="bg1"/>
                  </a:solidFill>
                  <a:latin typeface="微软雅黑" panose="020B0503020204020204" pitchFamily="34" charset="-122"/>
                  <a:ea typeface="微软雅黑" panose="020B0503020204020204" pitchFamily="34" charset="-122"/>
                </a:rPr>
                <a:t>备注</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624779" y="2750893"/>
              <a:ext cx="3845282" cy="624882"/>
            </a:xfrm>
            <a:prstGeom prst="rect">
              <a:avLst/>
            </a:prstGeom>
            <a:noFill/>
          </p:spPr>
          <p:txBody>
            <a:bodyPr wrap="square" rtlCol="0">
              <a:spAutoFit/>
              <a:scene3d>
                <a:camera prst="orthographicFront"/>
                <a:lightRig rig="threePt" dir="t"/>
              </a:scene3d>
              <a:sp3d contourW="12700"/>
            </a:bodyPr>
            <a:lstStyle/>
            <a:p>
              <a:pPr>
                <a:lnSpc>
                  <a:spcPct val="124000"/>
                </a:lnSpc>
              </a:pPr>
              <a:r>
                <a:rPr lang="zh-CN" sz="1400" dirty="0">
                  <a:solidFill>
                    <a:schemeClr val="bg1"/>
                  </a:solidFill>
                  <a:latin typeface="微软雅黑" panose="020B0503020204020204" pitchFamily="34" charset="-122"/>
                  <a:ea typeface="微软雅黑" panose="020B0503020204020204" pitchFamily="34" charset="-122"/>
                </a:rPr>
                <a:t>当前方案包含</a:t>
              </a:r>
              <a:r>
                <a:rPr lang="en-US" altLang="zh-CN" sz="1400" dirty="0">
                  <a:solidFill>
                    <a:schemeClr val="bg1"/>
                  </a:solidFill>
                  <a:latin typeface="微软雅黑" panose="020B0503020204020204" pitchFamily="34" charset="-122"/>
                  <a:ea typeface="微软雅黑" panose="020B0503020204020204" pitchFamily="34" charset="-122"/>
                </a:rPr>
                <a:t>Android</a:t>
              </a:r>
              <a:r>
                <a:rPr lang="zh-CN" altLang="en-US" sz="1400" dirty="0">
                  <a:solidFill>
                    <a:schemeClr val="bg1"/>
                  </a:solidFill>
                  <a:latin typeface="微软雅黑" panose="020B0503020204020204" pitchFamily="34" charset="-122"/>
                  <a:ea typeface="微软雅黑" panose="020B0503020204020204" pitchFamily="34" charset="-122"/>
                </a:rPr>
                <a:t>客户端</a:t>
              </a:r>
              <a:r>
                <a:rPr lang="zh-CN" altLang="en-US" sz="1400" dirty="0">
                  <a:solidFill>
                    <a:schemeClr val="bg1"/>
                  </a:solidFill>
                  <a:latin typeface="微软雅黑" panose="020B0503020204020204" pitchFamily="34" charset="-122"/>
                  <a:ea typeface="微软雅黑" panose="020B0503020204020204" pitchFamily="34" charset="-122"/>
                </a:rPr>
                <a:t>和</a:t>
              </a:r>
              <a:r>
                <a:rPr lang="en-US" altLang="zh-CN" sz="1400" dirty="0">
                  <a:solidFill>
                    <a:schemeClr val="bg1"/>
                  </a:solidFill>
                  <a:latin typeface="微软雅黑" panose="020B0503020204020204" pitchFamily="34" charset="-122"/>
                  <a:ea typeface="微软雅黑" panose="020B0503020204020204" pitchFamily="34" charset="-122"/>
                </a:rPr>
                <a:t>IOS</a:t>
              </a:r>
              <a:r>
                <a:rPr lang="zh-CN" altLang="en-US" sz="1400" dirty="0">
                  <a:solidFill>
                    <a:schemeClr val="bg1"/>
                  </a:solidFill>
                  <a:latin typeface="微软雅黑" panose="020B0503020204020204" pitchFamily="34" charset="-122"/>
                  <a:ea typeface="微软雅黑" panose="020B0503020204020204" pitchFamily="34" charset="-122"/>
                </a:rPr>
                <a:t>客户端</a:t>
              </a:r>
              <a:r>
                <a:rPr lang="zh-CN" altLang="en-US" sz="1400" dirty="0">
                  <a:solidFill>
                    <a:schemeClr val="bg1"/>
                  </a:solidFill>
                  <a:latin typeface="微软雅黑" panose="020B0503020204020204" pitchFamily="34" charset="-122"/>
                  <a:ea typeface="微软雅黑" panose="020B0503020204020204" pitchFamily="34" charset="-122"/>
                </a:rPr>
                <a:t>和</a:t>
              </a:r>
              <a:r>
                <a:rPr lang="en-US" altLang="zh-CN" sz="1400" dirty="0">
                  <a:solidFill>
                    <a:schemeClr val="bg1"/>
                  </a:solidFill>
                  <a:latin typeface="微软雅黑" panose="020B0503020204020204" pitchFamily="34" charset="-122"/>
                  <a:ea typeface="微软雅黑" panose="020B0503020204020204" pitchFamily="34" charset="-122"/>
                </a:rPr>
                <a:t>WEB</a:t>
              </a:r>
              <a:r>
                <a:rPr lang="zh-CN" altLang="en-US" sz="1400" dirty="0">
                  <a:solidFill>
                    <a:schemeClr val="bg1"/>
                  </a:solidFill>
                  <a:latin typeface="微软雅黑" panose="020B0503020204020204" pitchFamily="34" charset="-122"/>
                  <a:ea typeface="微软雅黑" panose="020B0503020204020204" pitchFamily="34" charset="-122"/>
                </a:rPr>
                <a:t>端管理界面。</a:t>
              </a:r>
              <a:endParaRPr lang="zh-CN" altLang="en-US" sz="1400" dirty="0">
                <a:solidFill>
                  <a:schemeClr val="bg1"/>
                </a:solidFill>
                <a:latin typeface="微软雅黑" panose="020B0503020204020204" pitchFamily="34" charset="-122"/>
                <a:ea typeface="微软雅黑" panose="020B0503020204020204" pitchFamily="34" charset="-122"/>
              </a:endParaRPr>
            </a:p>
            <a:p>
              <a:pPr>
                <a:lnSpc>
                  <a:spcPct val="124000"/>
                </a:lnSpc>
              </a:pPr>
              <a:r>
                <a:rPr lang="zh-CN" altLang="en-US" sz="1400" dirty="0">
                  <a:solidFill>
                    <a:schemeClr val="bg1"/>
                  </a:solidFill>
                  <a:latin typeface="微软雅黑" panose="020B0503020204020204" pitchFamily="34" charset="-122"/>
                  <a:ea typeface="微软雅黑" panose="020B0503020204020204" pitchFamily="34" charset="-122"/>
                </a:rPr>
                <a:t>整个项目开发周期为</a:t>
              </a:r>
              <a:r>
                <a:rPr lang="en-US" altLang="zh-CN" sz="1400" dirty="0">
                  <a:solidFill>
                    <a:schemeClr val="bg1"/>
                  </a:solidFill>
                  <a:latin typeface="微软雅黑" panose="020B0503020204020204" pitchFamily="34" charset="-122"/>
                  <a:ea typeface="微软雅黑" panose="020B0503020204020204" pitchFamily="34" charset="-122"/>
                </a:rPr>
                <a:t>6</a:t>
              </a:r>
              <a:r>
                <a:rPr lang="zh-CN" altLang="en-US" sz="1400" dirty="0">
                  <a:solidFill>
                    <a:schemeClr val="bg1"/>
                  </a:solidFill>
                  <a:latin typeface="微软雅黑" panose="020B0503020204020204" pitchFamily="34" charset="-122"/>
                  <a:ea typeface="微软雅黑" panose="020B0503020204020204" pitchFamily="34" charset="-122"/>
                </a:rPr>
                <a:t>个月，开发金额为</a:t>
              </a:r>
              <a:r>
                <a:rPr lang="en-US" altLang="zh-CN" sz="1400" dirty="0">
                  <a:solidFill>
                    <a:schemeClr val="bg1"/>
                  </a:solidFill>
                  <a:latin typeface="微软雅黑" panose="020B0503020204020204" pitchFamily="34" charset="-122"/>
                  <a:ea typeface="微软雅黑" panose="020B0503020204020204" pitchFamily="34" charset="-122"/>
                </a:rPr>
                <a:t>40</a:t>
              </a:r>
              <a:r>
                <a:rPr lang="zh-CN" altLang="en-US" sz="1400" dirty="0">
                  <a:solidFill>
                    <a:schemeClr val="bg1"/>
                  </a:solidFill>
                  <a:latin typeface="微软雅黑" panose="020B0503020204020204" pitchFamily="34" charset="-122"/>
                  <a:ea typeface="微软雅黑" panose="020B0503020204020204" pitchFamily="34" charset="-122"/>
                </a:rPr>
                <a:t>万人民币，正式上线后免费维护</a:t>
              </a: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年。</a:t>
              </a:r>
              <a:r>
                <a:rPr lang="zh-CN" altLang="en-US" sz="1400" dirty="0">
                  <a:solidFill>
                    <a:schemeClr val="bg1"/>
                  </a:solidFill>
                  <a:latin typeface="微软雅黑" panose="020B0503020204020204" pitchFamily="34" charset="-122"/>
                  <a:ea typeface="微软雅黑" panose="020B0503020204020204" pitchFamily="34" charset="-122"/>
                </a:rPr>
                <a:t>后期维护需另行沟通。</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pic>
        <p:nvPicPr>
          <p:cNvPr id="5" name="图片 4" descr="logo2"/>
          <p:cNvPicPr>
            <a:picLocks noChangeAspect="1"/>
          </p:cNvPicPr>
          <p:nvPr/>
        </p:nvPicPr>
        <p:blipFill>
          <a:blip r:embed="rId1"/>
          <a:stretch>
            <a:fillRect/>
          </a:stretch>
        </p:blipFill>
        <p:spPr>
          <a:xfrm>
            <a:off x="126365" y="127635"/>
            <a:ext cx="432000" cy="432000"/>
          </a:xfrm>
          <a:prstGeom prst="rect">
            <a:avLst/>
          </a:prstGeom>
        </p:spPr>
      </p:pic>
      <p:pic>
        <p:nvPicPr>
          <p:cNvPr id="18" name="图片 17" descr="提示 (1)"/>
          <p:cNvPicPr>
            <a:picLocks noChangeAspect="1"/>
          </p:cNvPicPr>
          <p:nvPr/>
        </p:nvPicPr>
        <p:blipFill>
          <a:blip r:embed="rId2"/>
          <a:stretch>
            <a:fillRect/>
          </a:stretch>
        </p:blipFill>
        <p:spPr>
          <a:xfrm>
            <a:off x="1295400" y="5568950"/>
            <a:ext cx="540000" cy="540000"/>
          </a:xfrm>
          <a:prstGeom prst="rect">
            <a:avLst/>
          </a:prstGeom>
        </p:spPr>
      </p:pic>
      <p:graphicFrame>
        <p:nvGraphicFramePr>
          <p:cNvPr id="6" name="表格 5"/>
          <p:cNvGraphicFramePr/>
          <p:nvPr>
            <p:custDataLst>
              <p:tags r:id="rId3"/>
            </p:custDataLst>
          </p:nvPr>
        </p:nvGraphicFramePr>
        <p:xfrm>
          <a:off x="957580" y="1687830"/>
          <a:ext cx="10055860" cy="3760470"/>
        </p:xfrm>
        <a:graphic>
          <a:graphicData uri="http://schemas.openxmlformats.org/drawingml/2006/table">
            <a:tbl>
              <a:tblPr firstRow="1" bandRow="1">
                <a:tableStyleId>{5C22544A-7EE6-4342-B048-85BDC9FD1C3A}</a:tableStyleId>
              </a:tblPr>
              <a:tblGrid>
                <a:gridCol w="2011172"/>
                <a:gridCol w="2011172"/>
                <a:gridCol w="2011172"/>
                <a:gridCol w="2011172"/>
                <a:gridCol w="2011172"/>
              </a:tblGrid>
              <a:tr h="537210">
                <a:tc>
                  <a:txBody>
                    <a:bodyPr/>
                    <a:p>
                      <a:pPr>
                        <a:buNone/>
                      </a:pPr>
                      <a:r>
                        <a:rPr lang="zh-CN" altLang="en-US"/>
                        <a:t>角色</a:t>
                      </a:r>
                      <a:endParaRPr lang="zh-CN" altLang="en-US"/>
                    </a:p>
                  </a:txBody>
                  <a:tcPr anchor="ctr" anchorCtr="0">
                    <a:solidFill>
                      <a:srgbClr val="4284FF"/>
                    </a:solidFill>
                  </a:tcPr>
                </a:tc>
                <a:tc>
                  <a:txBody>
                    <a:bodyPr/>
                    <a:p>
                      <a:pPr>
                        <a:buNone/>
                      </a:pPr>
                      <a:r>
                        <a:rPr lang="zh-CN" altLang="en-US"/>
                        <a:t>人数</a:t>
                      </a:r>
                      <a:endParaRPr lang="zh-CN" altLang="en-US"/>
                    </a:p>
                  </a:txBody>
                  <a:tcPr anchor="ctr" anchorCtr="0">
                    <a:solidFill>
                      <a:srgbClr val="4284FF"/>
                    </a:solidFill>
                  </a:tcPr>
                </a:tc>
                <a:tc>
                  <a:txBody>
                    <a:bodyPr/>
                    <a:p>
                      <a:pPr>
                        <a:buNone/>
                      </a:pPr>
                      <a:r>
                        <a:rPr lang="zh-CN" altLang="en-US"/>
                        <a:t>人</a:t>
                      </a:r>
                      <a:r>
                        <a:rPr lang="en-US" altLang="zh-CN"/>
                        <a:t>/</a:t>
                      </a:r>
                      <a:r>
                        <a:rPr lang="zh-CN" altLang="en-US"/>
                        <a:t>天</a:t>
                      </a:r>
                      <a:endParaRPr lang="zh-CN" altLang="en-US"/>
                    </a:p>
                  </a:txBody>
                  <a:tcPr anchor="ctr" anchorCtr="0">
                    <a:solidFill>
                      <a:srgbClr val="4284FF"/>
                    </a:solidFill>
                  </a:tcPr>
                </a:tc>
                <a:tc>
                  <a:txBody>
                    <a:bodyPr/>
                    <a:p>
                      <a:pPr>
                        <a:buNone/>
                      </a:pPr>
                      <a:r>
                        <a:rPr lang="zh-CN" altLang="en-US"/>
                        <a:t>单价</a:t>
                      </a:r>
                      <a:endParaRPr lang="zh-CN" altLang="en-US"/>
                    </a:p>
                  </a:txBody>
                  <a:tcPr anchor="ctr" anchorCtr="0">
                    <a:solidFill>
                      <a:srgbClr val="4284FF"/>
                    </a:solidFill>
                  </a:tcPr>
                </a:tc>
                <a:tc>
                  <a:txBody>
                    <a:bodyPr/>
                    <a:p>
                      <a:pPr>
                        <a:buNone/>
                      </a:pPr>
                      <a:r>
                        <a:rPr lang="zh-CN" altLang="en-US"/>
                        <a:t>总价</a:t>
                      </a:r>
                      <a:endParaRPr lang="zh-CN" altLang="en-US"/>
                    </a:p>
                  </a:txBody>
                  <a:tcPr anchor="ctr" anchorCtr="0">
                    <a:solidFill>
                      <a:srgbClr val="4284FF"/>
                    </a:solidFill>
                  </a:tcPr>
                </a:tc>
              </a:tr>
              <a:tr h="537210">
                <a:tc>
                  <a:txBody>
                    <a:bodyPr/>
                    <a:p>
                      <a:pPr>
                        <a:buNone/>
                      </a:pPr>
                      <a:r>
                        <a:rPr lang="zh-CN" altLang="en-US"/>
                        <a:t>项目经理</a:t>
                      </a:r>
                      <a:endParaRPr lang="zh-CN" altLang="en-US"/>
                    </a:p>
                  </a:txBody>
                  <a:tcPr anchor="ctr" anchorCtr="0"/>
                </a:tc>
                <a:tc>
                  <a:txBody>
                    <a:bodyPr/>
                    <a:p>
                      <a:pPr>
                        <a:buNone/>
                      </a:pPr>
                      <a:r>
                        <a:rPr lang="en-US" altLang="zh-CN"/>
                        <a:t>1</a:t>
                      </a:r>
                      <a:endParaRPr lang="en-US" altLang="zh-CN"/>
                    </a:p>
                  </a:txBody>
                  <a:tcPr anchor="ctr" anchorCtr="0"/>
                </a:tc>
                <a:tc>
                  <a:txBody>
                    <a:bodyPr/>
                    <a:p>
                      <a:pPr>
                        <a:buNone/>
                      </a:pPr>
                      <a:r>
                        <a:rPr lang="zh-CN" altLang="en-US"/>
                        <a:t>全程参与</a:t>
                      </a:r>
                      <a:endParaRPr lang="zh-CN" altLang="en-US"/>
                    </a:p>
                  </a:txBody>
                  <a:tcPr anchor="ctr" anchorCtr="0"/>
                </a:tc>
                <a:tc>
                  <a:txBody>
                    <a:bodyPr/>
                    <a:p>
                      <a:pPr>
                        <a:buNone/>
                      </a:pPr>
                      <a:r>
                        <a:rPr lang="en-US" altLang="zh-CN"/>
                        <a:t>2000</a:t>
                      </a:r>
                      <a:endParaRPr lang="en-US" altLang="zh-CN"/>
                    </a:p>
                  </a:txBody>
                  <a:tcPr anchor="ctr" anchorCtr="0"/>
                </a:tc>
                <a:tc>
                  <a:txBody>
                    <a:bodyPr/>
                    <a:p>
                      <a:pPr>
                        <a:buNone/>
                      </a:pPr>
                      <a:r>
                        <a:rPr lang="zh-CN" altLang="en-US"/>
                        <a:t>赠送</a:t>
                      </a:r>
                      <a:endParaRPr lang="zh-CN" altLang="en-US"/>
                    </a:p>
                  </a:txBody>
                  <a:tcPr anchor="ctr" anchorCtr="0"/>
                </a:tc>
              </a:tr>
              <a:tr h="537210">
                <a:tc>
                  <a:txBody>
                    <a:bodyPr/>
                    <a:p>
                      <a:pPr>
                        <a:buNone/>
                      </a:pPr>
                      <a:r>
                        <a:rPr lang="zh-CN" altLang="en-US"/>
                        <a:t>设计工程师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20</a:t>
                      </a:r>
                      <a:endParaRPr lang="en-US" altLang="zh-CN"/>
                    </a:p>
                  </a:txBody>
                  <a:tcPr anchor="ctr" anchorCtr="0"/>
                </a:tc>
                <a:tc>
                  <a:txBody>
                    <a:bodyPr/>
                    <a:p>
                      <a:pPr>
                        <a:buNone/>
                      </a:pPr>
                      <a:r>
                        <a:rPr lang="en-US" altLang="zh-CN"/>
                        <a:t>1300</a:t>
                      </a:r>
                      <a:endParaRPr lang="en-US" altLang="zh-CN"/>
                    </a:p>
                  </a:txBody>
                  <a:tcPr anchor="ctr" anchorCtr="0"/>
                </a:tc>
                <a:tc>
                  <a:txBody>
                    <a:bodyPr/>
                    <a:p>
                      <a:pPr>
                        <a:buNone/>
                      </a:pPr>
                      <a:r>
                        <a:rPr lang="en-US" altLang="zh-CN"/>
                        <a:t>52000</a:t>
                      </a:r>
                      <a:endParaRPr lang="en-US" altLang="zh-CN"/>
                    </a:p>
                  </a:txBody>
                  <a:tcPr anchor="ctr" anchorCtr="0"/>
                </a:tc>
              </a:tr>
              <a:tr h="537210">
                <a:tc>
                  <a:txBody>
                    <a:bodyPr/>
                    <a:p>
                      <a:pPr>
                        <a:buNone/>
                      </a:pPr>
                      <a:r>
                        <a:rPr lang="zh-CN" altLang="en-US"/>
                        <a:t>开发工程师</a:t>
                      </a:r>
                      <a:endParaRPr lang="zh-CN" altLang="en-US"/>
                    </a:p>
                  </a:txBody>
                  <a:tcPr anchor="ctr" anchorCtr="0"/>
                </a:tc>
                <a:tc>
                  <a:txBody>
                    <a:bodyPr/>
                    <a:p>
                      <a:pPr>
                        <a:buNone/>
                      </a:pPr>
                      <a:r>
                        <a:rPr lang="en-US" altLang="zh-CN"/>
                        <a:t>3</a:t>
                      </a:r>
                      <a:endParaRPr lang="en-US" altLang="zh-CN"/>
                    </a:p>
                  </a:txBody>
                  <a:tcPr anchor="ctr" anchorCtr="0"/>
                </a:tc>
                <a:tc>
                  <a:txBody>
                    <a:bodyPr/>
                    <a:p>
                      <a:pPr>
                        <a:buNone/>
                      </a:pPr>
                      <a:r>
                        <a:rPr lang="en-US" altLang="zh-CN"/>
                        <a:t>80</a:t>
                      </a:r>
                      <a:endParaRPr lang="en-US" altLang="zh-CN"/>
                    </a:p>
                  </a:txBody>
                  <a:tcPr anchor="ctr" anchorCtr="0"/>
                </a:tc>
                <a:tc>
                  <a:txBody>
                    <a:bodyPr/>
                    <a:p>
                      <a:pPr>
                        <a:buNone/>
                      </a:pPr>
                      <a:r>
                        <a:rPr lang="en-US" altLang="zh-CN"/>
                        <a:t>1150</a:t>
                      </a:r>
                      <a:endParaRPr lang="en-US" altLang="zh-CN"/>
                    </a:p>
                  </a:txBody>
                  <a:tcPr anchor="ctr" anchorCtr="0"/>
                </a:tc>
                <a:tc>
                  <a:txBody>
                    <a:bodyPr/>
                    <a:p>
                      <a:pPr>
                        <a:buNone/>
                      </a:pPr>
                      <a:r>
                        <a:rPr lang="en-US" altLang="zh-CN"/>
                        <a:t>276000</a:t>
                      </a:r>
                      <a:endParaRPr lang="en-US" altLang="zh-CN"/>
                    </a:p>
                  </a:txBody>
                  <a:tcPr anchor="ctr" anchorCtr="0"/>
                </a:tc>
              </a:tr>
              <a:tr h="537210">
                <a:tc>
                  <a:txBody>
                    <a:bodyPr/>
                    <a:p>
                      <a:pPr>
                        <a:buNone/>
                      </a:pPr>
                      <a:r>
                        <a:rPr lang="zh-CN" altLang="en-US"/>
                        <a:t>测试工程师</a:t>
                      </a:r>
                      <a:endParaRPr lang="zh-CN" altLang="en-US"/>
                    </a:p>
                  </a:txBody>
                  <a:tcPr anchor="ctr" anchorCtr="0"/>
                </a:tc>
                <a:tc>
                  <a:txBody>
                    <a:bodyPr/>
                    <a:p>
                      <a:pPr>
                        <a:buNone/>
                      </a:pPr>
                      <a:endParaRPr lang="en-US" altLang="zh-CN"/>
                    </a:p>
                  </a:txBody>
                  <a:tcPr anchor="ctr" anchorCtr="0"/>
                </a:tc>
                <a:tc>
                  <a:txBody>
                    <a:bodyPr/>
                    <a:p>
                      <a:pPr>
                        <a:buNone/>
                      </a:pPr>
                      <a:endParaRPr lang="en-US" altLang="zh-CN"/>
                    </a:p>
                  </a:txBody>
                  <a:tcPr anchor="ctr" anchorCtr="0"/>
                </a:tc>
                <a:tc>
                  <a:txBody>
                    <a:bodyPr/>
                    <a:p>
                      <a:pPr>
                        <a:buNone/>
                      </a:pPr>
                      <a:endParaRPr lang="en-US" altLang="zh-CN"/>
                    </a:p>
                  </a:txBody>
                  <a:tcPr anchor="ctr" anchorCtr="0"/>
                </a:tc>
                <a:tc>
                  <a:txBody>
                    <a:bodyPr/>
                    <a:p>
                      <a:pPr>
                        <a:buNone/>
                      </a:pPr>
                      <a:endParaRPr lang="en-US" altLang="zh-CN"/>
                    </a:p>
                  </a:txBody>
                  <a:tcPr anchor="ctr" anchorCtr="0"/>
                </a:tc>
              </a:tr>
              <a:tr h="537210">
                <a:tc>
                  <a:txBody>
                    <a:bodyPr/>
                    <a:p>
                      <a:pPr>
                        <a:buNone/>
                      </a:pPr>
                      <a:r>
                        <a:rPr lang="zh-CN" altLang="en-US"/>
                        <a:t>实施工程师</a:t>
                      </a:r>
                      <a:endParaRPr lang="zh-CN" altLang="en-US"/>
                    </a:p>
                  </a:txBody>
                  <a:tcPr anchor="ctr" anchorCtr="0"/>
                </a:tc>
                <a:tc>
                  <a:txBody>
                    <a:bodyPr/>
                    <a:p>
                      <a:pPr>
                        <a:buNone/>
                      </a:pPr>
                      <a:r>
                        <a:rPr lang="en-US" altLang="zh-CN"/>
                        <a:t>2</a:t>
                      </a:r>
                      <a:endParaRPr lang="en-US" altLang="zh-CN"/>
                    </a:p>
                  </a:txBody>
                  <a:tcPr anchor="ctr" anchorCtr="0"/>
                </a:tc>
                <a:tc>
                  <a:txBody>
                    <a:bodyPr/>
                    <a:p>
                      <a:pPr>
                        <a:buNone/>
                      </a:pPr>
                      <a:r>
                        <a:rPr lang="en-US" altLang="zh-CN"/>
                        <a:t>30</a:t>
                      </a:r>
                      <a:endParaRPr lang="en-US" altLang="zh-CN"/>
                    </a:p>
                  </a:txBody>
                  <a:tcPr anchor="ctr" anchorCtr="0"/>
                </a:tc>
                <a:tc>
                  <a:txBody>
                    <a:bodyPr/>
                    <a:p>
                      <a:pPr>
                        <a:buNone/>
                      </a:pPr>
                      <a:r>
                        <a:rPr lang="en-US" altLang="zh-CN"/>
                        <a:t>1200</a:t>
                      </a:r>
                      <a:endParaRPr lang="en-US" altLang="zh-CN"/>
                    </a:p>
                  </a:txBody>
                  <a:tcPr anchor="ctr" anchorCtr="0"/>
                </a:tc>
                <a:tc>
                  <a:txBody>
                    <a:bodyPr/>
                    <a:p>
                      <a:pPr>
                        <a:buNone/>
                      </a:pPr>
                      <a:r>
                        <a:rPr lang="en-US" altLang="zh-CN"/>
                        <a:t>72000</a:t>
                      </a:r>
                      <a:endParaRPr lang="en-US" altLang="zh-CN"/>
                    </a:p>
                  </a:txBody>
                  <a:tcPr anchor="ctr" anchorCtr="0"/>
                </a:tc>
              </a:tr>
              <a:tr h="537210">
                <a:tc>
                  <a:txBody>
                    <a:bodyPr/>
                    <a:p>
                      <a:pPr>
                        <a:buNone/>
                      </a:pPr>
                      <a:r>
                        <a:rPr lang="zh-CN" altLang="en-US" b="1"/>
                        <a:t>合计</a:t>
                      </a: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endParaRPr lang="zh-CN" altLang="en-US" b="1"/>
                    </a:p>
                  </a:txBody>
                  <a:tcPr anchor="ctr" anchorCtr="0">
                    <a:solidFill>
                      <a:schemeClr val="bg1"/>
                    </a:solidFill>
                  </a:tcPr>
                </a:tc>
                <a:tc>
                  <a:txBody>
                    <a:bodyPr/>
                    <a:p>
                      <a:pPr>
                        <a:buNone/>
                      </a:pPr>
                      <a:r>
                        <a:rPr lang="en-US" altLang="zh-CN" b="1"/>
                        <a:t>200000</a:t>
                      </a:r>
                      <a:endParaRPr lang="en-US" altLang="zh-CN" b="1"/>
                    </a:p>
                  </a:txBody>
                  <a:tcPr anchor="ctr" anchorCtr="0">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A_库_PicturePlaceholder 24"/>
          <p:cNvPicPr>
            <a:picLocks noGrp="1" noChangeAspect="1"/>
          </p:cNvPicPr>
          <p:nvPr>
            <p:ph type="pic" sz="quarter" idx="13"/>
            <p:custDataLst>
              <p:tags r:id="rId1"/>
            </p:custDataLst>
          </p:nvPr>
        </p:nvPicPr>
        <p:blipFill>
          <a:blip r:embed="rId2" cstate="hqprint">
            <a:extLst>
              <a:ext uri="{28A0092B-C50C-407E-A947-70E740481C1C}">
                <a14:useLocalDpi xmlns:a14="http://schemas.microsoft.com/office/drawing/2010/main" val="0"/>
              </a:ext>
            </a:extLst>
          </a:blip>
          <a:srcRect t="12544" b="12544"/>
          <a:stretch>
            <a:fillRect/>
          </a:stretch>
        </p:blipFill>
        <p:spPr/>
      </p:pic>
      <p:sp>
        <p:nvSpPr>
          <p:cNvPr id="2" name="PA_库_矩形 12"/>
          <p:cNvSpPr>
            <a:spLocks noChangeArrowheads="1"/>
          </p:cNvSpPr>
          <p:nvPr>
            <p:custDataLst>
              <p:tags r:id="rId3"/>
            </p:custDataLst>
          </p:nvPr>
        </p:nvSpPr>
        <p:spPr bwMode="auto">
          <a:xfrm>
            <a:off x="4445" y="317"/>
            <a:ext cx="12187238" cy="6858000"/>
          </a:xfrm>
          <a:prstGeom prst="rect">
            <a:avLst/>
          </a:prstGeom>
          <a:solidFill>
            <a:srgbClr val="001D4A">
              <a:alpha val="70000"/>
            </a:srgbClr>
          </a:solidFill>
          <a:ln>
            <a:noFill/>
          </a:ln>
        </p:spPr>
        <p:txBody>
          <a:bodyPr vert="horz" wrap="square" lIns="45720" tIns="22860" rIns="45720" bIns="22860" numCol="1" anchor="t" anchorCtr="0" compatLnSpc="1"/>
          <a:lstStyle/>
          <a:p>
            <a:endParaRPr lang="en-US" sz="900"/>
          </a:p>
        </p:txBody>
      </p:sp>
      <p:sp>
        <p:nvSpPr>
          <p:cNvPr id="22" name="PA_库_椭圆 9"/>
          <p:cNvSpPr>
            <a:spLocks noChangeArrowheads="1"/>
          </p:cNvSpPr>
          <p:nvPr>
            <p:custDataLst>
              <p:tags r:id="rId4"/>
            </p:custDataLst>
          </p:nvPr>
        </p:nvSpPr>
        <p:spPr bwMode="auto">
          <a:xfrm>
            <a:off x="2895600" y="228601"/>
            <a:ext cx="6400800" cy="6400800"/>
          </a:xfrm>
          <a:prstGeom prst="ellipse">
            <a:avLst/>
          </a:prstGeom>
          <a:solidFill>
            <a:srgbClr val="014B8A">
              <a:alpha val="30000"/>
            </a:srgbClr>
          </a:solidFill>
          <a:ln>
            <a:noFill/>
          </a:ln>
        </p:spPr>
        <p:txBody>
          <a:bodyPr vert="horz" wrap="square" lIns="91440" tIns="45720" rIns="91440" bIns="45720" numCol="1" anchor="t" anchorCtr="0" compatLnSpc="1"/>
          <a:lstStyle/>
          <a:p>
            <a:endParaRPr lang="en-US" sz="3600"/>
          </a:p>
        </p:txBody>
      </p:sp>
      <p:sp>
        <p:nvSpPr>
          <p:cNvPr id="38" name="PA_库_椭圆 9"/>
          <p:cNvSpPr>
            <a:spLocks noChangeArrowheads="1"/>
          </p:cNvSpPr>
          <p:nvPr>
            <p:custDataLst>
              <p:tags r:id="rId5"/>
            </p:custDataLst>
          </p:nvPr>
        </p:nvSpPr>
        <p:spPr bwMode="auto">
          <a:xfrm>
            <a:off x="3352800" y="685801"/>
            <a:ext cx="5486400" cy="5486400"/>
          </a:xfrm>
          <a:prstGeom prst="ellipse">
            <a:avLst/>
          </a:prstGeom>
          <a:solidFill>
            <a:srgbClr val="014B8A">
              <a:alpha val="50000"/>
            </a:srgbClr>
          </a:solidFill>
          <a:ln>
            <a:noFill/>
          </a:ln>
        </p:spPr>
        <p:txBody>
          <a:bodyPr vert="horz" wrap="square" lIns="91440" tIns="45720" rIns="91440" bIns="45720" numCol="1" anchor="t" anchorCtr="0" compatLnSpc="1"/>
          <a:lstStyle/>
          <a:p>
            <a:endParaRPr lang="en-US" sz="3600"/>
          </a:p>
        </p:txBody>
      </p:sp>
      <p:sp>
        <p:nvSpPr>
          <p:cNvPr id="48" name="PA_库_椭圆 9"/>
          <p:cNvSpPr>
            <a:spLocks noChangeArrowheads="1"/>
          </p:cNvSpPr>
          <p:nvPr>
            <p:custDataLst>
              <p:tags r:id="rId6"/>
            </p:custDataLst>
          </p:nvPr>
        </p:nvSpPr>
        <p:spPr bwMode="auto">
          <a:xfrm>
            <a:off x="3810000" y="1143000"/>
            <a:ext cx="4572000" cy="4572000"/>
          </a:xfrm>
          <a:prstGeom prst="ellipse">
            <a:avLst/>
          </a:prstGeom>
          <a:solidFill>
            <a:srgbClr val="001D4A"/>
          </a:solidFill>
          <a:ln>
            <a:noFill/>
          </a:ln>
        </p:spPr>
        <p:txBody>
          <a:bodyPr vert="horz" wrap="square" lIns="91440" tIns="45720" rIns="91440" bIns="45720" numCol="1" anchor="t" anchorCtr="0" compatLnSpc="1"/>
          <a:lstStyle/>
          <a:p>
            <a:endParaRPr lang="en-US" sz="3600"/>
          </a:p>
        </p:txBody>
      </p:sp>
      <p:sp>
        <p:nvSpPr>
          <p:cNvPr id="12" name="雷锋PPT网 www.lfppt.com"/>
          <p:cNvSpPr/>
          <p:nvPr>
            <p:custDataLst>
              <p:tags r:id="rId7"/>
            </p:custDataLst>
          </p:nvPr>
        </p:nvSpPr>
        <p:spPr>
          <a:xfrm>
            <a:off x="3810000" y="2405320"/>
            <a:ext cx="4572000" cy="1783715"/>
          </a:xfrm>
          <a:prstGeom prst="rect">
            <a:avLst/>
          </a:prstGeom>
        </p:spPr>
        <p:txBody>
          <a:bodyPr wrap="square" anchor="ctr">
            <a:spAutoFit/>
          </a:bodyPr>
          <a:lstStyle/>
          <a:p>
            <a:pPr algn="ctr"/>
            <a:r>
              <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谢 谢</a:t>
            </a:r>
            <a:endPar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a:p>
            <a:pPr algn="ctr"/>
            <a:r>
              <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观 看</a:t>
            </a:r>
            <a:endParaRPr lang="zh-CN" altLang="en-US" sz="55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13" name="PA_库_形状 1280"/>
          <p:cNvCxnSpPr/>
          <p:nvPr>
            <p:custDataLst>
              <p:tags r:id="rId8"/>
            </p:custDataLst>
          </p:nvPr>
        </p:nvCxnSpPr>
        <p:spPr>
          <a:xfrm>
            <a:off x="5181600" y="4323662"/>
            <a:ext cx="1828800" cy="0"/>
          </a:xfrm>
          <a:prstGeom prst="straightConnector1">
            <a:avLst/>
          </a:prstGeom>
          <a:noFill/>
          <a:ln w="50800" cap="flat" cmpd="sng">
            <a:solidFill>
              <a:srgbClr val="4284FF"/>
            </a:solidFill>
            <a:prstDash val="solid"/>
            <a:miter/>
            <a:headEnd type="none" w="med" len="med"/>
            <a:tailEnd type="none" w="med" len="med"/>
          </a:ln>
        </p:spPr>
      </p:cxnSp>
      <p:pic>
        <p:nvPicPr>
          <p:cNvPr id="3" name="图片 2" descr="logo2"/>
          <p:cNvPicPr>
            <a:picLocks noChangeAspect="1"/>
          </p:cNvPicPr>
          <p:nvPr/>
        </p:nvPicPr>
        <p:blipFill>
          <a:blip r:embed="rId9"/>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3000">
        <p:circle/>
      </p:transition>
    </mc:Choice>
    <mc:Fallback>
      <p:transition spd="slow" advClick="0" advTm="3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nodePh="1">
                                  <p:stCondLst>
                                    <p:cond delay="1500"/>
                                  </p:stCondLst>
                                  <p:endCondLst>
                                    <p:cond evt="begin" delay="0">
                                      <p:tn val="8"/>
                                    </p:cond>
                                  </p:endCondLst>
                                  <p:childTnLst>
                                    <p:set>
                                      <p:cBhvr>
                                        <p:cTn id="9" dur="1" fill="hold">
                                          <p:stCondLst>
                                            <p:cond delay="0"/>
                                          </p:stCondLst>
                                        </p:cTn>
                                        <p:tgtEl>
                                          <p:spTgt spid="22">
                                            <p:txEl>
                                              <p:charRg st="4294967295" end="4294967295"/>
                                            </p:txEl>
                                          </p:spTgt>
                                        </p:tgtEl>
                                        <p:attrNameLst>
                                          <p:attrName>style.visibility</p:attrName>
                                        </p:attrNameLst>
                                      </p:cBhvr>
                                      <p:to>
                                        <p:strVal val="visible"/>
                                      </p:to>
                                    </p:set>
                                    <p:animEffect transition="in" filter="fade">
                                      <p:cBhvr>
                                        <p:cTn id="10" dur="500"/>
                                        <p:tgtEl>
                                          <p:spTgt spid="22">
                                            <p:txEl>
                                              <p:charRg st="4294967295" end="4294967295"/>
                                            </p:txEl>
                                          </p:spTgt>
                                        </p:tgtEl>
                                      </p:cBhvr>
                                    </p:animEffect>
                                  </p:childTnLst>
                                </p:cTn>
                              </p:par>
                              <p:par>
                                <p:cTn id="11" presetID="10" presetClass="entr" presetSubtype="0" fill="hold" grpId="0" nodeType="withEffect" nodePh="1">
                                  <p:stCondLst>
                                    <p:cond delay="1500"/>
                                  </p:stCondLst>
                                  <p:endCondLst>
                                    <p:cond evt="begin" delay="0">
                                      <p:tn val="11"/>
                                    </p:cond>
                                  </p:endCondLst>
                                  <p:childTnLst>
                                    <p:set>
                                      <p:cBhvr>
                                        <p:cTn id="12" dur="1" fill="hold">
                                          <p:stCondLst>
                                            <p:cond delay="0"/>
                                          </p:stCondLst>
                                        </p:cTn>
                                        <p:tgtEl>
                                          <p:spTgt spid="38">
                                            <p:txEl>
                                              <p:charRg st="4294967295" end="4294967295"/>
                                            </p:txEl>
                                          </p:spTgt>
                                        </p:tgtEl>
                                        <p:attrNameLst>
                                          <p:attrName>style.visibility</p:attrName>
                                        </p:attrNameLst>
                                      </p:cBhvr>
                                      <p:to>
                                        <p:strVal val="visible"/>
                                      </p:to>
                                    </p:set>
                                    <p:animEffect transition="in" filter="fade">
                                      <p:cBhvr>
                                        <p:cTn id="13" dur="500"/>
                                        <p:tgtEl>
                                          <p:spTgt spid="38">
                                            <p:txEl>
                                              <p:charRg st="4294967295" end="4294967295"/>
                                            </p:txEl>
                                          </p:spTgt>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48">
                                            <p:txEl>
                                              <p:charRg st="4294967295" end="4294967295"/>
                                            </p:txEl>
                                          </p:spTgt>
                                        </p:tgtEl>
                                        <p:attrNameLst>
                                          <p:attrName>style.visibility</p:attrName>
                                        </p:attrNameLst>
                                      </p:cBhvr>
                                      <p:to>
                                        <p:strVal val="visible"/>
                                      </p:to>
                                    </p:set>
                                    <p:animEffect transition="in" filter="fade">
                                      <p:cBhvr>
                                        <p:cTn id="16" dur="500"/>
                                        <p:tgtEl>
                                          <p:spTgt spid="48">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53" presetClass="entr" presetSubtype="16" fill="hold" nodeType="withEffect">
                                  <p:stCondLst>
                                    <p:cond delay="15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53" presetClass="entr" presetSubtype="16" fill="hold" grpId="1" nodeType="withEffect" nodePh="1">
                                  <p:stCondLst>
                                    <p:cond delay="1500"/>
                                  </p:stCondLst>
                                  <p:endCondLst>
                                    <p:cond evt="begin" delay="0">
                                      <p:tn val="28"/>
                                    </p:cond>
                                  </p:endCondLst>
                                  <p:childTnLst>
                                    <p:set>
                                      <p:cBhvr>
                                        <p:cTn id="29" dur="1" fill="hold">
                                          <p:stCondLst>
                                            <p:cond delay="0"/>
                                          </p:stCondLst>
                                        </p:cTn>
                                        <p:tgtEl>
                                          <p:spTgt spid="22">
                                            <p:txEl>
                                              <p:charRg st="4294967295" end="4294967295"/>
                                            </p:txEl>
                                          </p:spTgt>
                                        </p:tgtEl>
                                        <p:attrNameLst>
                                          <p:attrName>style.visibility</p:attrName>
                                        </p:attrNameLst>
                                      </p:cBhvr>
                                      <p:to>
                                        <p:strVal val="visible"/>
                                      </p:to>
                                    </p:set>
                                    <p:anim calcmode="lin" valueType="num">
                                      <p:cBhvr>
                                        <p:cTn id="30" dur="500" fill="hold"/>
                                        <p:tgtEl>
                                          <p:spTgt spid="22">
                                            <p:txEl>
                                              <p:charRg st="4294967295" end="4294967295"/>
                                            </p:txEl>
                                          </p:spTgt>
                                        </p:tgtEl>
                                        <p:attrNameLst>
                                          <p:attrName>ppt_w</p:attrName>
                                        </p:attrNameLst>
                                      </p:cBhvr>
                                      <p:tavLst>
                                        <p:tav tm="0">
                                          <p:val>
                                            <p:fltVal val="0"/>
                                          </p:val>
                                        </p:tav>
                                        <p:tav tm="100000">
                                          <p:val>
                                            <p:strVal val="#ppt_w"/>
                                          </p:val>
                                        </p:tav>
                                      </p:tavLst>
                                    </p:anim>
                                    <p:anim calcmode="lin" valueType="num">
                                      <p:cBhvr>
                                        <p:cTn id="31" dur="500" fill="hold"/>
                                        <p:tgtEl>
                                          <p:spTgt spid="22">
                                            <p:txEl>
                                              <p:charRg st="4294967295" end="4294967295"/>
                                            </p:txEl>
                                          </p:spTgt>
                                        </p:tgtEl>
                                        <p:attrNameLst>
                                          <p:attrName>ppt_h</p:attrName>
                                        </p:attrNameLst>
                                      </p:cBhvr>
                                      <p:tavLst>
                                        <p:tav tm="0">
                                          <p:val>
                                            <p:fltVal val="0"/>
                                          </p:val>
                                        </p:tav>
                                        <p:tav tm="100000">
                                          <p:val>
                                            <p:strVal val="#ppt_h"/>
                                          </p:val>
                                        </p:tav>
                                      </p:tavLst>
                                    </p:anim>
                                    <p:animEffect transition="in" filter="fade">
                                      <p:cBhvr>
                                        <p:cTn id="32" dur="500"/>
                                        <p:tgtEl>
                                          <p:spTgt spid="22">
                                            <p:txEl>
                                              <p:charRg st="4294967295" end="4294967295"/>
                                            </p:txEl>
                                          </p:spTgt>
                                        </p:tgtEl>
                                      </p:cBhvr>
                                    </p:animEffect>
                                  </p:childTnLst>
                                </p:cTn>
                              </p:par>
                              <p:par>
                                <p:cTn id="33" presetID="53" presetClass="entr" presetSubtype="16" fill="hold" grpId="1" nodeType="withEffect" nodePh="1">
                                  <p:stCondLst>
                                    <p:cond delay="1500"/>
                                  </p:stCondLst>
                                  <p:endCondLst>
                                    <p:cond evt="begin" delay="0">
                                      <p:tn val="33"/>
                                    </p:cond>
                                  </p:endCondLst>
                                  <p:childTnLst>
                                    <p:set>
                                      <p:cBhvr>
                                        <p:cTn id="34" dur="1" fill="hold">
                                          <p:stCondLst>
                                            <p:cond delay="0"/>
                                          </p:stCondLst>
                                        </p:cTn>
                                        <p:tgtEl>
                                          <p:spTgt spid="38">
                                            <p:txEl>
                                              <p:charRg st="4294967295" end="4294967295"/>
                                            </p:txEl>
                                          </p:spTgt>
                                        </p:tgtEl>
                                        <p:attrNameLst>
                                          <p:attrName>style.visibility</p:attrName>
                                        </p:attrNameLst>
                                      </p:cBhvr>
                                      <p:to>
                                        <p:strVal val="visible"/>
                                      </p:to>
                                    </p:set>
                                    <p:anim calcmode="lin" valueType="num">
                                      <p:cBhvr>
                                        <p:cTn id="35" dur="500" fill="hold"/>
                                        <p:tgtEl>
                                          <p:spTgt spid="38">
                                            <p:txEl>
                                              <p:charRg st="4294967295" end="4294967295"/>
                                            </p:txEl>
                                          </p:spTgt>
                                        </p:tgtEl>
                                        <p:attrNameLst>
                                          <p:attrName>ppt_w</p:attrName>
                                        </p:attrNameLst>
                                      </p:cBhvr>
                                      <p:tavLst>
                                        <p:tav tm="0">
                                          <p:val>
                                            <p:fltVal val="0"/>
                                          </p:val>
                                        </p:tav>
                                        <p:tav tm="100000">
                                          <p:val>
                                            <p:strVal val="#ppt_w"/>
                                          </p:val>
                                        </p:tav>
                                      </p:tavLst>
                                    </p:anim>
                                    <p:anim calcmode="lin" valueType="num">
                                      <p:cBhvr>
                                        <p:cTn id="36" dur="500" fill="hold"/>
                                        <p:tgtEl>
                                          <p:spTgt spid="38">
                                            <p:txEl>
                                              <p:charRg st="4294967295" end="4294967295"/>
                                            </p:txEl>
                                          </p:spTgt>
                                        </p:tgtEl>
                                        <p:attrNameLst>
                                          <p:attrName>ppt_h</p:attrName>
                                        </p:attrNameLst>
                                      </p:cBhvr>
                                      <p:tavLst>
                                        <p:tav tm="0">
                                          <p:val>
                                            <p:fltVal val="0"/>
                                          </p:val>
                                        </p:tav>
                                        <p:tav tm="100000">
                                          <p:val>
                                            <p:strVal val="#ppt_h"/>
                                          </p:val>
                                        </p:tav>
                                      </p:tavLst>
                                    </p:anim>
                                    <p:animEffect transition="in" filter="fade">
                                      <p:cBhvr>
                                        <p:cTn id="37" dur="500"/>
                                        <p:tgtEl>
                                          <p:spTgt spid="38">
                                            <p:txEl>
                                              <p:charRg st="4294967295" end="4294967295"/>
                                            </p:txEl>
                                          </p:spTgt>
                                        </p:tgtEl>
                                      </p:cBhvr>
                                    </p:animEffect>
                                  </p:childTnLst>
                                </p:cTn>
                              </p:par>
                              <p:par>
                                <p:cTn id="38" presetID="53" presetClass="entr" presetSubtype="16" fill="hold" grpId="1" nodeType="withEffect" nodePh="1">
                                  <p:stCondLst>
                                    <p:cond delay="1500"/>
                                  </p:stCondLst>
                                  <p:endCondLst>
                                    <p:cond evt="begin" delay="0">
                                      <p:tn val="38"/>
                                    </p:cond>
                                  </p:endCondLst>
                                  <p:childTnLst>
                                    <p:set>
                                      <p:cBhvr>
                                        <p:cTn id="39" dur="1" fill="hold">
                                          <p:stCondLst>
                                            <p:cond delay="0"/>
                                          </p:stCondLst>
                                        </p:cTn>
                                        <p:tgtEl>
                                          <p:spTgt spid="48">
                                            <p:txEl>
                                              <p:charRg st="4294967295" end="4294967295"/>
                                            </p:txEl>
                                          </p:spTgt>
                                        </p:tgtEl>
                                        <p:attrNameLst>
                                          <p:attrName>style.visibility</p:attrName>
                                        </p:attrNameLst>
                                      </p:cBhvr>
                                      <p:to>
                                        <p:strVal val="visible"/>
                                      </p:to>
                                    </p:set>
                                    <p:anim calcmode="lin" valueType="num">
                                      <p:cBhvr>
                                        <p:cTn id="40" dur="500" fill="hold"/>
                                        <p:tgtEl>
                                          <p:spTgt spid="48">
                                            <p:txEl>
                                              <p:charRg st="4294967295" end="4294967295"/>
                                            </p:txEl>
                                          </p:spTgt>
                                        </p:tgtEl>
                                        <p:attrNameLst>
                                          <p:attrName>ppt_w</p:attrName>
                                        </p:attrNameLst>
                                      </p:cBhvr>
                                      <p:tavLst>
                                        <p:tav tm="0">
                                          <p:val>
                                            <p:fltVal val="0"/>
                                          </p:val>
                                        </p:tav>
                                        <p:tav tm="100000">
                                          <p:val>
                                            <p:strVal val="#ppt_w"/>
                                          </p:val>
                                        </p:tav>
                                      </p:tavLst>
                                    </p:anim>
                                    <p:anim calcmode="lin" valueType="num">
                                      <p:cBhvr>
                                        <p:cTn id="41" dur="500" fill="hold"/>
                                        <p:tgtEl>
                                          <p:spTgt spid="48">
                                            <p:txEl>
                                              <p:charRg st="4294967295" end="4294967295"/>
                                            </p:txEl>
                                          </p:spTgt>
                                        </p:tgtEl>
                                        <p:attrNameLst>
                                          <p:attrName>ppt_h</p:attrName>
                                        </p:attrNameLst>
                                      </p:cBhvr>
                                      <p:tavLst>
                                        <p:tav tm="0">
                                          <p:val>
                                            <p:fltVal val="0"/>
                                          </p:val>
                                        </p:tav>
                                        <p:tav tm="100000">
                                          <p:val>
                                            <p:strVal val="#ppt_h"/>
                                          </p:val>
                                        </p:tav>
                                      </p:tavLst>
                                    </p:anim>
                                    <p:animEffect transition="in" filter="fade">
                                      <p:cBhvr>
                                        <p:cTn id="42" dur="500"/>
                                        <p:tgtEl>
                                          <p:spTgt spid="48">
                                            <p:txEl>
                                              <p:charRg st="4294967295" end="4294967295"/>
                                            </p:txEl>
                                          </p:spTgt>
                                        </p:tgtEl>
                                      </p:cBhvr>
                                    </p:animEffect>
                                  </p:childTnLst>
                                </p:cTn>
                              </p:par>
                              <p:par>
                                <p:cTn id="43" presetID="53" presetClass="entr" presetSubtype="16" fill="hold" grpId="1" nodeType="withEffect">
                                  <p:stCondLst>
                                    <p:cond delay="150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par>
                                <p:cTn id="48" presetID="53" presetClass="entr" presetSubtype="16" fill="hold" nodeType="withEffect">
                                  <p:stCondLst>
                                    <p:cond delay="150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par>
                                <p:cTn id="53" presetID="6" presetClass="emph" presetSubtype="0" accel="30000" decel="26000" autoRev="1" fill="hold" nodeType="withEffect">
                                  <p:stCondLst>
                                    <p:cond delay="1900"/>
                                  </p:stCondLst>
                                  <p:childTnLst>
                                    <p:animScale>
                                      <p:cBhvr>
                                        <p:cTn id="54" dur="500" fill="hold"/>
                                        <p:tgtEl>
                                          <p:spTgt spid="25"/>
                                        </p:tgtEl>
                                      </p:cBhvr>
                                      <p:by x="110000" y="110000"/>
                                    </p:animScale>
                                  </p:childTnLst>
                                </p:cTn>
                              </p:par>
                              <p:par>
                                <p:cTn id="55" presetID="6" presetClass="emph" presetSubtype="0" accel="30000" decel="26000" autoRev="1" fill="hold" grpId="2" nodeType="withEffect" nodePh="1">
                                  <p:stCondLst>
                                    <p:cond delay="1900"/>
                                  </p:stCondLst>
                                  <p:endCondLst>
                                    <p:cond evt="begin" delay="0">
                                      <p:tn val="55"/>
                                    </p:cond>
                                  </p:endCondLst>
                                  <p:childTnLst>
                                    <p:animScale>
                                      <p:cBhvr>
                                        <p:cTn id="56" dur="500" fill="hold"/>
                                        <p:tgtEl>
                                          <p:spTgt spid="22">
                                            <p:txEl>
                                              <p:charRg st="4294967295" end="4294967295"/>
                                            </p:txEl>
                                          </p:spTgt>
                                        </p:tgtEl>
                                      </p:cBhvr>
                                      <p:by x="110000" y="110000"/>
                                    </p:animScale>
                                  </p:childTnLst>
                                </p:cTn>
                              </p:par>
                              <p:par>
                                <p:cTn id="57" presetID="6" presetClass="emph" presetSubtype="0" accel="30000" decel="26000" autoRev="1" fill="hold" grpId="2" nodeType="withEffect" nodePh="1">
                                  <p:stCondLst>
                                    <p:cond delay="1900"/>
                                  </p:stCondLst>
                                  <p:endCondLst>
                                    <p:cond evt="begin" delay="0">
                                      <p:tn val="57"/>
                                    </p:cond>
                                  </p:endCondLst>
                                  <p:childTnLst>
                                    <p:animScale>
                                      <p:cBhvr>
                                        <p:cTn id="58" dur="500" fill="hold"/>
                                        <p:tgtEl>
                                          <p:spTgt spid="38">
                                            <p:txEl>
                                              <p:charRg st="4294967295" end="4294967295"/>
                                            </p:txEl>
                                          </p:spTgt>
                                        </p:tgtEl>
                                      </p:cBhvr>
                                      <p:by x="110000" y="110000"/>
                                    </p:animScale>
                                  </p:childTnLst>
                                </p:cTn>
                              </p:par>
                              <p:par>
                                <p:cTn id="59" presetID="6" presetClass="emph" presetSubtype="0" accel="30000" decel="26000" autoRev="1" fill="hold" grpId="2" nodeType="withEffect" nodePh="1">
                                  <p:stCondLst>
                                    <p:cond delay="1900"/>
                                  </p:stCondLst>
                                  <p:endCondLst>
                                    <p:cond evt="begin" delay="0">
                                      <p:tn val="59"/>
                                    </p:cond>
                                  </p:endCondLst>
                                  <p:childTnLst>
                                    <p:animScale>
                                      <p:cBhvr>
                                        <p:cTn id="60" dur="500" fill="hold"/>
                                        <p:tgtEl>
                                          <p:spTgt spid="48">
                                            <p:txEl>
                                              <p:charRg st="4294967295" end="4294967295"/>
                                            </p:txEl>
                                          </p:spTgt>
                                        </p:tgtEl>
                                      </p:cBhvr>
                                      <p:by x="110000" y="110000"/>
                                    </p:animScale>
                                  </p:childTnLst>
                                </p:cTn>
                              </p:par>
                              <p:par>
                                <p:cTn id="61" presetID="6" presetClass="emph" presetSubtype="0" accel="30000" decel="26000" autoRev="1" fill="hold" grpId="2" nodeType="withEffect">
                                  <p:stCondLst>
                                    <p:cond delay="1900"/>
                                  </p:stCondLst>
                                  <p:childTnLst>
                                    <p:animScale>
                                      <p:cBhvr>
                                        <p:cTn id="62" dur="500" fill="hold"/>
                                        <p:tgtEl>
                                          <p:spTgt spid="12"/>
                                        </p:tgtEl>
                                      </p:cBhvr>
                                      <p:by x="110000" y="110000"/>
                                    </p:animScale>
                                  </p:childTnLst>
                                </p:cTn>
                              </p:par>
                              <p:par>
                                <p:cTn id="63" presetID="6" presetClass="emph" presetSubtype="0" accel="30000" decel="26000" autoRev="1" fill="hold" nodeType="withEffect">
                                  <p:stCondLst>
                                    <p:cond delay="1900"/>
                                  </p:stCondLst>
                                  <p:childTnLst>
                                    <p:animScale>
                                      <p:cBhvr>
                                        <p:cTn id="64" dur="500" fill="hold"/>
                                        <p:tgtEl>
                                          <p:spTgt spid="13"/>
                                        </p:tgtEl>
                                      </p:cBhvr>
                                      <p:by x="110000" y="110000"/>
                                    </p:animScale>
                                  </p:childTnLst>
                                </p:cTn>
                              </p:par>
                              <p:par>
                                <p:cTn id="65" presetID="10" presetClass="entr" presetSubtype="0" fill="hold" grpId="0" nodeType="withEffect" nodePh="1">
                                  <p:stCondLst>
                                    <p:cond delay="1500"/>
                                  </p:stCondLst>
                                  <p:endCondLst>
                                    <p:cond evt="begin" delay="0">
                                      <p:tn val="65"/>
                                    </p:cond>
                                  </p:endCondLst>
                                  <p:childTnLst>
                                    <p:set>
                                      <p:cBhvr>
                                        <p:cTn id="66" dur="1" fill="hold">
                                          <p:stCondLst>
                                            <p:cond delay="0"/>
                                          </p:stCondLst>
                                        </p:cTn>
                                        <p:tgtEl>
                                          <p:spTgt spid="2">
                                            <p:txEl>
                                              <p:charRg st="4294967295" end="4294967295"/>
                                            </p:txEl>
                                          </p:spTgt>
                                        </p:tgtEl>
                                        <p:attrNameLst>
                                          <p:attrName>style.visibility</p:attrName>
                                        </p:attrNameLst>
                                      </p:cBhvr>
                                      <p:to>
                                        <p:strVal val="visible"/>
                                      </p:to>
                                    </p:set>
                                    <p:animEffect transition="in" filter="fade">
                                      <p:cBhvr>
                                        <p:cTn id="67" dur="500"/>
                                        <p:tgtEl>
                                          <p:spTgt spid="2">
                                            <p:txEl>
                                              <p:charRg st="4294967295" end="4294967295"/>
                                            </p:txEl>
                                          </p:spTgt>
                                        </p:tgtEl>
                                      </p:cBhvr>
                                    </p:animEffect>
                                  </p:childTnLst>
                                </p:cTn>
                              </p:par>
                              <p:par>
                                <p:cTn id="68" presetID="53" presetClass="entr" presetSubtype="16" fill="hold" grpId="1" nodeType="withEffect" nodePh="1">
                                  <p:stCondLst>
                                    <p:cond delay="1500"/>
                                  </p:stCondLst>
                                  <p:endCondLst>
                                    <p:cond evt="begin" delay="0">
                                      <p:tn val="68"/>
                                    </p:cond>
                                  </p:endCondLst>
                                  <p:childTnLst>
                                    <p:set>
                                      <p:cBhvr>
                                        <p:cTn id="69" dur="1" fill="hold">
                                          <p:stCondLst>
                                            <p:cond delay="0"/>
                                          </p:stCondLst>
                                        </p:cTn>
                                        <p:tgtEl>
                                          <p:spTgt spid="2">
                                            <p:txEl>
                                              <p:charRg st="4294967295" end="4294967295"/>
                                            </p:txEl>
                                          </p:spTgt>
                                        </p:tgtEl>
                                        <p:attrNameLst>
                                          <p:attrName>style.visibility</p:attrName>
                                        </p:attrNameLst>
                                      </p:cBhvr>
                                      <p:to>
                                        <p:strVal val="visible"/>
                                      </p:to>
                                    </p:set>
                                    <p:anim calcmode="lin" valueType="num">
                                      <p:cBhvr>
                                        <p:cTn id="70" dur="500" fill="hold"/>
                                        <p:tgtEl>
                                          <p:spTgt spid="2">
                                            <p:txEl>
                                              <p:charRg st="4294967295" end="4294967295"/>
                                            </p:txEl>
                                          </p:spTgt>
                                        </p:tgtEl>
                                        <p:attrNameLst>
                                          <p:attrName>ppt_w</p:attrName>
                                        </p:attrNameLst>
                                      </p:cBhvr>
                                      <p:tavLst>
                                        <p:tav tm="0">
                                          <p:val>
                                            <p:fltVal val="0"/>
                                          </p:val>
                                        </p:tav>
                                        <p:tav tm="100000">
                                          <p:val>
                                            <p:strVal val="#ppt_w"/>
                                          </p:val>
                                        </p:tav>
                                      </p:tavLst>
                                    </p:anim>
                                    <p:anim calcmode="lin" valueType="num">
                                      <p:cBhvr>
                                        <p:cTn id="71" dur="500" fill="hold"/>
                                        <p:tgtEl>
                                          <p:spTgt spid="2">
                                            <p:txEl>
                                              <p:charRg st="4294967295" end="4294967295"/>
                                            </p:txEl>
                                          </p:spTgt>
                                        </p:tgtEl>
                                        <p:attrNameLst>
                                          <p:attrName>ppt_h</p:attrName>
                                        </p:attrNameLst>
                                      </p:cBhvr>
                                      <p:tavLst>
                                        <p:tav tm="0">
                                          <p:val>
                                            <p:fltVal val="0"/>
                                          </p:val>
                                        </p:tav>
                                        <p:tav tm="100000">
                                          <p:val>
                                            <p:strVal val="#ppt_h"/>
                                          </p:val>
                                        </p:tav>
                                      </p:tavLst>
                                    </p:anim>
                                    <p:animEffect transition="in" filter="fade">
                                      <p:cBhvr>
                                        <p:cTn id="72" dur="500"/>
                                        <p:tgtEl>
                                          <p:spTgt spid="2">
                                            <p:txEl>
                                              <p:charRg st="4294967295" end="4294967295"/>
                                            </p:txEl>
                                          </p:spTgt>
                                        </p:tgtEl>
                                      </p:cBhvr>
                                    </p:animEffect>
                                  </p:childTnLst>
                                </p:cTn>
                              </p:par>
                              <p:par>
                                <p:cTn id="73" presetID="6" presetClass="emph" presetSubtype="0" accel="30000" decel="26000" autoRev="1" fill="hold" grpId="2" nodeType="withEffect" nodePh="1">
                                  <p:stCondLst>
                                    <p:cond delay="1900"/>
                                  </p:stCondLst>
                                  <p:endCondLst>
                                    <p:cond evt="begin" delay="0">
                                      <p:tn val="73"/>
                                    </p:cond>
                                  </p:endCondLst>
                                  <p:childTnLst>
                                    <p:animScale>
                                      <p:cBhvr>
                                        <p:cTn id="74" dur="500" fill="hold"/>
                                        <p:tgtEl>
                                          <p:spTgt spid="2">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2" grpId="1" bldLvl="0" animBg="1" autoUpdateAnimBg="0"/>
      <p:bldP spid="2" grpId="2" bldLvl="0" animBg="1" autoUpdateAnimBg="0"/>
      <p:bldP spid="22" grpId="0" bldLvl="0" animBg="1" autoUpdateAnimBg="0"/>
      <p:bldP spid="22" grpId="1" bldLvl="0" animBg="1" autoUpdateAnimBg="0"/>
      <p:bldP spid="22" grpId="2" bldLvl="0" animBg="1" autoUpdateAnimBg="0"/>
      <p:bldP spid="38" grpId="0" bldLvl="0" animBg="1" autoUpdateAnimBg="0"/>
      <p:bldP spid="38" grpId="1" bldLvl="0" animBg="1" autoUpdateAnimBg="0"/>
      <p:bldP spid="38" grpId="2" bldLvl="0" animBg="1" autoUpdateAnimBg="0"/>
      <p:bldP spid="48" grpId="0" bldLvl="0" animBg="1" autoUpdateAnimBg="0"/>
      <p:bldP spid="48" grpId="1" bldLvl="0" animBg="1" autoUpdateAnimBg="0"/>
      <p:bldP spid="48" grpId="2" bldLvl="0" animBg="1" autoUpdateAnimBg="0"/>
      <p:bldP spid="12" grpId="0" autoUpdateAnimBg="0"/>
      <p:bldP spid="12" grpId="1" autoUpdateAnimBg="0"/>
      <p:bldP spid="12" grpId="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01</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公司介绍</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4*#ppt_w"/>
                                          </p:val>
                                        </p:tav>
                                        <p:tav tm="100000">
                                          <p:val>
                                            <p:strVal val="#ppt_w"/>
                                          </p:val>
                                        </p:tav>
                                      </p:tavLst>
                                    </p:anim>
                                    <p:anim calcmode="lin" valueType="num">
                                      <p:cBhvr>
                                        <p:cTn id="8" dur="1000" fill="hold"/>
                                        <p:tgtEl>
                                          <p:spTgt spid="18"/>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600"/>
                                  </p:stCondLst>
                                  <p:childTnLst>
                                    <p:set>
                                      <p:cBhvr>
                                        <p:cTn id="10" dur="1" fill="hold">
                                          <p:stCondLst>
                                            <p:cond delay="0"/>
                                          </p:stCondLst>
                                        </p:cTn>
                                        <p:tgtEl>
                                          <p:spTgt spid="60"/>
                                        </p:tgtEl>
                                        <p:attrNameLst>
                                          <p:attrName>style.visibility</p:attrName>
                                        </p:attrNameLst>
                                      </p:cBhvr>
                                      <p:to>
                                        <p:strVal val="visible"/>
                                      </p:to>
                                    </p:set>
                                    <p:anim calcmode="lin" valueType="num">
                                      <p:cBhvr>
                                        <p:cTn id="11" dur="1000" fill="hold"/>
                                        <p:tgtEl>
                                          <p:spTgt spid="60"/>
                                        </p:tgtEl>
                                        <p:attrNameLst>
                                          <p:attrName>ppt_w</p:attrName>
                                        </p:attrNameLst>
                                      </p:cBhvr>
                                      <p:tavLst>
                                        <p:tav tm="0">
                                          <p:val>
                                            <p:strVal val="4*#ppt_w"/>
                                          </p:val>
                                        </p:tav>
                                        <p:tav tm="100000">
                                          <p:val>
                                            <p:strVal val="#ppt_w"/>
                                          </p:val>
                                        </p:tav>
                                      </p:tavLst>
                                    </p:anim>
                                    <p:anim calcmode="lin" valueType="num">
                                      <p:cBhvr>
                                        <p:cTn id="12" dur="1000" fill="hold"/>
                                        <p:tgtEl>
                                          <p:spTgt spid="60"/>
                                        </p:tgtEl>
                                        <p:attrNameLst>
                                          <p:attrName>ppt_h</p:attrName>
                                        </p:attrNameLst>
                                      </p:cBhvr>
                                      <p:tavLst>
                                        <p:tav tm="0">
                                          <p:val>
                                            <p:strVal val="4*#ppt_h"/>
                                          </p:val>
                                        </p:tav>
                                        <p:tav tm="100000">
                                          <p:val>
                                            <p:strVal val="#ppt_h"/>
                                          </p:val>
                                        </p:tav>
                                      </p:tavLst>
                                    </p:anim>
                                  </p:childTnLst>
                                </p:cTn>
                              </p:par>
                              <p:par>
                                <p:cTn id="13" presetID="23" presetClass="entr" presetSubtype="32" fill="hold" grpId="2" nodeType="withEffect" nodePh="1">
                                  <p:stCondLst>
                                    <p:cond delay="300"/>
                                  </p:stCondLst>
                                  <p:endCondLst>
                                    <p:cond evt="begin" delay="0">
                                      <p:tn val="13"/>
                                    </p:cond>
                                  </p:endCondLst>
                                  <p:childTnLst>
                                    <p:set>
                                      <p:cBhvr>
                                        <p:cTn id="1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1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1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1000" fill="hold"/>
                                        <p:tgtEl>
                                          <p:spTgt spid="39"/>
                                        </p:tgtEl>
                                        <p:attrNameLst>
                                          <p:attrName>ppt_w</p:attrName>
                                        </p:attrNameLst>
                                      </p:cBhvr>
                                      <p:tavLst>
                                        <p:tav tm="0">
                                          <p:val>
                                            <p:fltVal val="0"/>
                                          </p:val>
                                        </p:tav>
                                        <p:tav tm="100000">
                                          <p:val>
                                            <p:strVal val="#ppt_w"/>
                                          </p:val>
                                        </p:tav>
                                      </p:tavLst>
                                    </p:anim>
                                    <p:anim calcmode="lin" valueType="num">
                                      <p:cBhvr>
                                        <p:cTn id="21" dur="1000" fill="hold"/>
                                        <p:tgtEl>
                                          <p:spTgt spid="39"/>
                                        </p:tgtEl>
                                        <p:attrNameLst>
                                          <p:attrName>ppt_h</p:attrName>
                                        </p:attrNameLst>
                                      </p:cBhvr>
                                      <p:tavLst>
                                        <p:tav tm="0">
                                          <p:val>
                                            <p:fltVal val="0"/>
                                          </p:val>
                                        </p:tav>
                                        <p:tav tm="100000">
                                          <p:val>
                                            <p:strVal val="#ppt_h"/>
                                          </p:val>
                                        </p:tav>
                                      </p:tavLst>
                                    </p:anim>
                                    <p:anim calcmode="lin" valueType="num">
                                      <p:cBhvr>
                                        <p:cTn id="22" dur="1000" fill="hold"/>
                                        <p:tgtEl>
                                          <p:spTgt spid="39"/>
                                        </p:tgtEl>
                                        <p:attrNameLst>
                                          <p:attrName>style.rotation</p:attrName>
                                        </p:attrNameLst>
                                      </p:cBhvr>
                                      <p:tavLst>
                                        <p:tav tm="0">
                                          <p:val>
                                            <p:fltVal val="360"/>
                                          </p:val>
                                        </p:tav>
                                        <p:tav tm="100000">
                                          <p:val>
                                            <p:fltVal val="0"/>
                                          </p:val>
                                        </p:tav>
                                      </p:tavLst>
                                    </p:anim>
                                    <p:animEffect transition="in" filter="fade">
                                      <p:cBhvr>
                                        <p:cTn id="23" dur="1000"/>
                                        <p:tgtEl>
                                          <p:spTgt spid="39"/>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1+#ppt_w/2"/>
                                          </p:val>
                                        </p:tav>
                                        <p:tav tm="100000">
                                          <p:val>
                                            <p:strVal val="#ppt_x"/>
                                          </p:val>
                                        </p:tav>
                                      </p:tavLst>
                                    </p:anim>
                                    <p:anim calcmode="lin" valueType="num">
                                      <p:cBhvr additive="base">
                                        <p:cTn id="27" dur="500" fill="hold"/>
                                        <p:tgtEl>
                                          <p:spTgt spid="4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1+#ppt_w/2"/>
                                          </p:val>
                                        </p:tav>
                                        <p:tav tm="100000">
                                          <p:val>
                                            <p:strVal val="#ppt_x"/>
                                          </p:val>
                                        </p:tav>
                                      </p:tavLst>
                                    </p:anim>
                                    <p:anim calcmode="lin" valueType="num">
                                      <p:cBhvr additive="base">
                                        <p:cTn id="31"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animBg="1"/>
      <p:bldP spid="60" grpId="0" animBg="1"/>
      <p:bldP spid="18"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8" name="Freeform 13"/>
          <p:cNvSpPr/>
          <p:nvPr/>
        </p:nvSpPr>
        <p:spPr bwMode="auto">
          <a:xfrm>
            <a:off x="6350" y="-1905"/>
            <a:ext cx="8523605" cy="6858000"/>
          </a:xfrm>
          <a:custGeom>
            <a:avLst/>
            <a:gdLst>
              <a:gd name="T0" fmla="*/ 5371 w 5371"/>
              <a:gd name="T1" fmla="*/ 2160 h 4320"/>
              <a:gd name="T2" fmla="*/ 4608 w 5371"/>
              <a:gd name="T3" fmla="*/ 4320 h 4320"/>
              <a:gd name="T4" fmla="*/ 0 w 5371"/>
              <a:gd name="T5" fmla="*/ 4320 h 4320"/>
              <a:gd name="T6" fmla="*/ 0 w 5371"/>
              <a:gd name="T7" fmla="*/ 0 h 4320"/>
              <a:gd name="T8" fmla="*/ 4608 w 5371"/>
              <a:gd name="T9" fmla="*/ 0 h 4320"/>
              <a:gd name="T10" fmla="*/ 5371 w 5371"/>
              <a:gd name="T11" fmla="*/ 2160 h 4320"/>
            </a:gdLst>
            <a:ahLst/>
            <a:cxnLst>
              <a:cxn ang="0">
                <a:pos x="T0" y="T1"/>
              </a:cxn>
              <a:cxn ang="0">
                <a:pos x="T2" y="T3"/>
              </a:cxn>
              <a:cxn ang="0">
                <a:pos x="T4" y="T5"/>
              </a:cxn>
              <a:cxn ang="0">
                <a:pos x="T6" y="T7"/>
              </a:cxn>
              <a:cxn ang="0">
                <a:pos x="T8" y="T9"/>
              </a:cxn>
              <a:cxn ang="0">
                <a:pos x="T10" y="T11"/>
              </a:cxn>
            </a:cxnLst>
            <a:rect l="0" t="0" r="r" b="b"/>
            <a:pathLst>
              <a:path w="5371" h="4320">
                <a:moveTo>
                  <a:pt x="5371" y="2160"/>
                </a:moveTo>
                <a:cubicBezTo>
                  <a:pt x="5371" y="2978"/>
                  <a:pt x="5085" y="3730"/>
                  <a:pt x="4608" y="4320"/>
                </a:cubicBezTo>
                <a:cubicBezTo>
                  <a:pt x="0" y="4320"/>
                  <a:pt x="0" y="4320"/>
                  <a:pt x="0" y="4320"/>
                </a:cubicBezTo>
                <a:cubicBezTo>
                  <a:pt x="0" y="0"/>
                  <a:pt x="0" y="0"/>
                  <a:pt x="0" y="0"/>
                </a:cubicBezTo>
                <a:cubicBezTo>
                  <a:pt x="4608" y="0"/>
                  <a:pt x="4608" y="0"/>
                  <a:pt x="4608" y="0"/>
                </a:cubicBezTo>
                <a:cubicBezTo>
                  <a:pt x="5085" y="590"/>
                  <a:pt x="5371" y="1342"/>
                  <a:pt x="5371" y="2160"/>
                </a:cubicBezTo>
                <a:close/>
              </a:path>
            </a:pathLst>
          </a:custGeom>
          <a:solidFill>
            <a:srgbClr val="001D4A">
              <a:alpha val="1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39" name="Freeform 14"/>
          <p:cNvSpPr/>
          <p:nvPr/>
        </p:nvSpPr>
        <p:spPr bwMode="auto">
          <a:xfrm>
            <a:off x="6350" y="-1905"/>
            <a:ext cx="7666355" cy="6858000"/>
          </a:xfrm>
          <a:custGeom>
            <a:avLst/>
            <a:gdLst>
              <a:gd name="T0" fmla="*/ 4831 w 4831"/>
              <a:gd name="T1" fmla="*/ 2160 h 4320"/>
              <a:gd name="T2" fmla="*/ 3866 w 4831"/>
              <a:gd name="T3" fmla="*/ 4320 h 4320"/>
              <a:gd name="T4" fmla="*/ 0 w 4831"/>
              <a:gd name="T5" fmla="*/ 4320 h 4320"/>
              <a:gd name="T6" fmla="*/ 0 w 4831"/>
              <a:gd name="T7" fmla="*/ 0 h 4320"/>
              <a:gd name="T8" fmla="*/ 3866 w 4831"/>
              <a:gd name="T9" fmla="*/ 0 h 4320"/>
              <a:gd name="T10" fmla="*/ 4831 w 4831"/>
              <a:gd name="T11" fmla="*/ 2160 h 4320"/>
            </a:gdLst>
            <a:ahLst/>
            <a:cxnLst>
              <a:cxn ang="0">
                <a:pos x="T0" y="T1"/>
              </a:cxn>
              <a:cxn ang="0">
                <a:pos x="T2" y="T3"/>
              </a:cxn>
              <a:cxn ang="0">
                <a:pos x="T4" y="T5"/>
              </a:cxn>
              <a:cxn ang="0">
                <a:pos x="T6" y="T7"/>
              </a:cxn>
              <a:cxn ang="0">
                <a:pos x="T8" y="T9"/>
              </a:cxn>
              <a:cxn ang="0">
                <a:pos x="T10" y="T11"/>
              </a:cxn>
            </a:cxnLst>
            <a:rect l="0" t="0" r="r" b="b"/>
            <a:pathLst>
              <a:path w="4831" h="4320">
                <a:moveTo>
                  <a:pt x="4831" y="2160"/>
                </a:moveTo>
                <a:cubicBezTo>
                  <a:pt x="4831" y="3018"/>
                  <a:pt x="4458" y="3789"/>
                  <a:pt x="3866" y="4320"/>
                </a:cubicBezTo>
                <a:cubicBezTo>
                  <a:pt x="0" y="4320"/>
                  <a:pt x="0" y="4320"/>
                  <a:pt x="0" y="4320"/>
                </a:cubicBezTo>
                <a:cubicBezTo>
                  <a:pt x="0" y="0"/>
                  <a:pt x="0" y="0"/>
                  <a:pt x="0" y="0"/>
                </a:cubicBezTo>
                <a:cubicBezTo>
                  <a:pt x="3866" y="0"/>
                  <a:pt x="3866" y="0"/>
                  <a:pt x="3866" y="0"/>
                </a:cubicBezTo>
                <a:cubicBezTo>
                  <a:pt x="4458" y="531"/>
                  <a:pt x="4831" y="1302"/>
                  <a:pt x="4831" y="2160"/>
                </a:cubicBezTo>
                <a:close/>
              </a:path>
            </a:pathLst>
          </a:custGeom>
          <a:solidFill>
            <a:srgbClr val="001D4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40" name="Freeform 15"/>
          <p:cNvSpPr/>
          <p:nvPr/>
        </p:nvSpPr>
        <p:spPr bwMode="auto">
          <a:xfrm>
            <a:off x="0" y="-1905"/>
            <a:ext cx="6812915" cy="6858000"/>
          </a:xfrm>
          <a:custGeom>
            <a:avLst/>
            <a:gdLst>
              <a:gd name="T0" fmla="*/ 4290 w 4290"/>
              <a:gd name="T1" fmla="*/ 2160 h 4320"/>
              <a:gd name="T2" fmla="*/ 2883 w 4290"/>
              <a:gd name="T3" fmla="*/ 4320 h 4320"/>
              <a:gd name="T4" fmla="*/ 0 w 4290"/>
              <a:gd name="T5" fmla="*/ 4320 h 4320"/>
              <a:gd name="T6" fmla="*/ 0 w 4290"/>
              <a:gd name="T7" fmla="*/ 0 h 4320"/>
              <a:gd name="T8" fmla="*/ 2883 w 4290"/>
              <a:gd name="T9" fmla="*/ 0 h 4320"/>
              <a:gd name="T10" fmla="*/ 4290 w 4290"/>
              <a:gd name="T11" fmla="*/ 2160 h 4320"/>
            </a:gdLst>
            <a:ahLst/>
            <a:cxnLst>
              <a:cxn ang="0">
                <a:pos x="T0" y="T1"/>
              </a:cxn>
              <a:cxn ang="0">
                <a:pos x="T2" y="T3"/>
              </a:cxn>
              <a:cxn ang="0">
                <a:pos x="T4" y="T5"/>
              </a:cxn>
              <a:cxn ang="0">
                <a:pos x="T6" y="T7"/>
              </a:cxn>
              <a:cxn ang="0">
                <a:pos x="T8" y="T9"/>
              </a:cxn>
              <a:cxn ang="0">
                <a:pos x="T10" y="T11"/>
              </a:cxn>
            </a:cxnLst>
            <a:rect l="0" t="0" r="r" b="b"/>
            <a:pathLst>
              <a:path w="4290" h="4320">
                <a:moveTo>
                  <a:pt x="4290" y="2160"/>
                </a:moveTo>
                <a:cubicBezTo>
                  <a:pt x="4290" y="3125"/>
                  <a:pt x="3712" y="3954"/>
                  <a:pt x="2883" y="4320"/>
                </a:cubicBezTo>
                <a:cubicBezTo>
                  <a:pt x="0" y="4320"/>
                  <a:pt x="0" y="4320"/>
                  <a:pt x="0" y="4320"/>
                </a:cubicBezTo>
                <a:cubicBezTo>
                  <a:pt x="0" y="0"/>
                  <a:pt x="0" y="0"/>
                  <a:pt x="0" y="0"/>
                </a:cubicBezTo>
                <a:cubicBezTo>
                  <a:pt x="2883" y="0"/>
                  <a:pt x="2883" y="0"/>
                  <a:pt x="2883" y="0"/>
                </a:cubicBezTo>
                <a:cubicBezTo>
                  <a:pt x="3712" y="366"/>
                  <a:pt x="4290" y="1195"/>
                  <a:pt x="4290" y="2160"/>
                </a:cubicBezTo>
                <a:close/>
              </a:path>
            </a:pathLst>
          </a:custGeom>
          <a:solidFill>
            <a:srgbClr val="001D4A"/>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nvGrpSpPr>
          <p:cNvPr id="24" name="PA_库_Группа 23"/>
          <p:cNvGrpSpPr/>
          <p:nvPr>
            <p:custDataLst>
              <p:tags r:id="rId2"/>
            </p:custDataLst>
          </p:nvPr>
        </p:nvGrpSpPr>
        <p:grpSpPr>
          <a:xfrm>
            <a:off x="1012952" y="2111230"/>
            <a:ext cx="4625848" cy="2442577"/>
            <a:chOff x="2025904" y="3647374"/>
            <a:chExt cx="9251696" cy="4885153"/>
          </a:xfrm>
        </p:grpSpPr>
        <p:sp>
          <p:nvSpPr>
            <p:cNvPr id="33" name="Прямоугольник 32"/>
            <p:cNvSpPr/>
            <p:nvPr/>
          </p:nvSpPr>
          <p:spPr>
            <a:xfrm>
              <a:off x="2025904" y="3647374"/>
              <a:ext cx="9207084" cy="1197610"/>
            </a:xfrm>
            <a:prstGeom prst="rect">
              <a:avLst/>
            </a:prstGeom>
          </p:spPr>
          <p:txBody>
            <a:bodyPr wrap="square" anchor="ctr">
              <a:spAutoFit/>
            </a:bodyPr>
            <a:lstStyle/>
            <a:p>
              <a:r>
                <a:rPr lang="zh-CN" altLang="en-US" sz="3300" b="1" spc="300">
                  <a:solidFill>
                    <a:srgbClr val="4284FF"/>
                  </a:solidFill>
                  <a:latin typeface="微软雅黑" panose="020B0503020204020204" pitchFamily="34" charset="-122"/>
                  <a:ea typeface="微软雅黑" panose="020B0503020204020204" pitchFamily="34" charset="-122"/>
                  <a:cs typeface="Lato Heavy" panose="020F0902020204030203" pitchFamily="34" charset="0"/>
                </a:rPr>
                <a:t>关于我们</a:t>
              </a:r>
              <a:endParaRPr lang="zh-CN" altLang="en-US" sz="3300" b="1" spc="300" dirty="0">
                <a:solidFill>
                  <a:srgbClr val="4284FF"/>
                </a:solidFill>
                <a:latin typeface="微软雅黑" panose="020B0503020204020204" pitchFamily="34" charset="-122"/>
                <a:ea typeface="微软雅黑" panose="020B0503020204020204" pitchFamily="34" charset="-122"/>
                <a:cs typeface="Lato Heavy" panose="020F0902020204030203" pitchFamily="34" charset="0"/>
              </a:endParaRPr>
            </a:p>
          </p:txBody>
        </p:sp>
        <p:sp>
          <p:nvSpPr>
            <p:cNvPr id="34" name="雷锋PPT网 www.lfppt.com"/>
            <p:cNvSpPr/>
            <p:nvPr/>
          </p:nvSpPr>
          <p:spPr>
            <a:xfrm>
              <a:off x="2025904" y="5579778"/>
              <a:ext cx="9251696" cy="2952749"/>
            </a:xfrm>
            <a:prstGeom prst="rect">
              <a:avLst/>
            </a:prstGeom>
          </p:spPr>
          <p:txBody>
            <a:bodyPr wrap="square">
              <a:spAutoFit/>
            </a:bodyPr>
            <a:lstStyle/>
            <a:p>
              <a:pPr>
                <a:lnSpc>
                  <a:spcPct val="150000"/>
                </a:lnSpc>
              </a:pPr>
              <a:r>
                <a:rPr sz="1000" dirty="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rPr>
                <a:t>我们拥有一支强大的、有凝聚力的企业信息化支撑团队，核心成员从业经验均具有多年企业信息化项目的从业背景，过硬的技术支持为企业项目研发提供无穷的能量！随需应变、顾客至上，为不同企业量体裁衣，实实在在的提高企业生产经营管理效益，为客户创造更大的价值——这是我们对客户服务的宗旨。在这里，我们提供的不仅仅是为您量身定制的产品和方案，更是给您带来站在科技前沿的企业文化内涵和企业价值的提升。</a:t>
              </a:r>
              <a:endParaRPr sz="1000" dirty="0">
                <a:solidFill>
                  <a:schemeClr val="bg1"/>
                </a:solidFill>
                <a:latin typeface="微软雅黑" panose="020B0503020204020204" pitchFamily="34" charset="-122"/>
                <a:ea typeface="微软雅黑" panose="020B0503020204020204" pitchFamily="34" charset="-122"/>
                <a:cs typeface="Open Sans Regular" panose="020B0606030504020204" pitchFamily="34" charset="0"/>
              </a:endParaRPr>
            </a:p>
          </p:txBody>
        </p:sp>
        <p:cxnSp>
          <p:nvCxnSpPr>
            <p:cNvPr id="36" name="Shape 1280"/>
            <p:cNvCxnSpPr/>
            <p:nvPr/>
          </p:nvCxnSpPr>
          <p:spPr>
            <a:xfrm>
              <a:off x="2133600" y="5163139"/>
              <a:ext cx="3657600" cy="0"/>
            </a:xfrm>
            <a:prstGeom prst="straightConnector1">
              <a:avLst/>
            </a:prstGeom>
            <a:noFill/>
            <a:ln w="50800" cap="flat" cmpd="sng">
              <a:solidFill>
                <a:srgbClr val="4284FF"/>
              </a:solidFill>
              <a:prstDash val="solid"/>
              <a:miter/>
              <a:headEnd type="none" w="med" len="med"/>
              <a:tailEnd type="none" w="med" len="med"/>
            </a:ln>
          </p:spPr>
        </p:cxnSp>
      </p:grpSp>
      <p:pic>
        <p:nvPicPr>
          <p:cNvPr id="2" name="图片 1" descr="logo2"/>
          <p:cNvPicPr>
            <a:picLocks noChangeAspect="1"/>
          </p:cNvPicPr>
          <p:nvPr/>
        </p:nvPicPr>
        <p:blipFill>
          <a:blip r:embed="rId3"/>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5"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0-#ppt_w/2"/>
                                          </p:val>
                                        </p:tav>
                                        <p:tav tm="100000">
                                          <p:val>
                                            <p:strVal val="#ppt_x"/>
                                          </p:val>
                                        </p:tav>
                                      </p:tavLst>
                                    </p:anim>
                                    <p:anim calcmode="lin" valueType="num">
                                      <p:cBhvr additive="base">
                                        <p:cTn id="23" dur="1000" fill="hold"/>
                                        <p:tgtEl>
                                          <p:spTgt spid="24"/>
                                        </p:tgtEl>
                                        <p:attrNameLst>
                                          <p:attrName>ppt_y</p:attrName>
                                        </p:attrNameLst>
                                      </p:cBhvr>
                                      <p:tavLst>
                                        <p:tav tm="0">
                                          <p:val>
                                            <p:strVal val="#ppt_y"/>
                                          </p:val>
                                        </p:tav>
                                        <p:tav tm="100000">
                                          <p:val>
                                            <p:strVal val="#ppt_y"/>
                                          </p:val>
                                        </p:tav>
                                      </p:tavLst>
                                    </p:anim>
                                    <p:set>
                                      <p:cBhvr>
                                        <p:cTn id="24" dur="1" fill="hold">
                                          <p:stCondLst>
                                            <p:cond delay="0"/>
                                          </p:stCondLst>
                                        </p:cTn>
                                        <p:tgtEl>
                                          <p:spTgt spid="24"/>
                                        </p:tgtEl>
                                        <p:attrNameLst>
                                          <p:attrName>style.visibility</p:attrName>
                                        </p:attrNameLst>
                                      </p:cBhvr>
                                      <p:to>
                                        <p:strVal val="visible"/>
                                      </p:to>
                                    </p:set>
                                    <p:anim to="" calcmode="lin" valueType="num">
                                      <p:cBhvr>
                                        <p:cTn id="25" dur="1000" fill="hold">
                                          <p:stCondLst>
                                            <p:cond delay="0"/>
                                          </p:stCondLst>
                                        </p:cTn>
                                        <p:tgtEl>
                                          <p:spTgt spid="24"/>
                                        </p:tgtEl>
                                        <p:attrNameLst>
                                          <p:attrName>ppt_w</p:attrName>
                                        </p:attrNameLst>
                                      </p:cBhvr>
                                      <p:tavLst>
                                        <p:tav tm="0">
                                          <p:val>
                                            <p:fltVal val="0"/>
                                          </p:val>
                                        </p:tav>
                                        <p:tav tm="100000">
                                          <p:val>
                                            <p:strVal val="#ppt_w"/>
                                          </p:val>
                                        </p:tav>
                                      </p:tavLst>
                                    </p:anim>
                                    <p:anim to="" calcmode="lin" valueType="num">
                                      <p:cBhvr>
                                        <p:cTn id="26" dur="1000" fill="hold">
                                          <p:stCondLst>
                                            <p:cond delay="0"/>
                                          </p:stCondLst>
                                        </p:cTn>
                                        <p:tgtEl>
                                          <p:spTgt spid="24"/>
                                        </p:tgtEl>
                                        <p:attrNameLst>
                                          <p:attrName>ppt_h</p:attrName>
                                        </p:attrNameLst>
                                      </p:cBhvr>
                                      <p:tavLst>
                                        <p:tav tm="0">
                                          <p:val>
                                            <p:fltVal val="0"/>
                                          </p:val>
                                        </p:tav>
                                        <p:tav tm="100000">
                                          <p:val>
                                            <p:strVal val="#ppt_h"/>
                                          </p:val>
                                        </p:tav>
                                      </p:tavLst>
                                    </p:anim>
                                    <p:animEffect filter="fade">
                                      <p:cBhvr>
                                        <p:cTn id="27" dur="1000">
                                          <p:stCondLst>
                                            <p:cond delay="0"/>
                                          </p:stCondLst>
                                        </p:cTn>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8" grpId="5" animBg="1"/>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37" name="PA_库_形状 784"/>
          <p:cNvSpPr/>
          <p:nvPr>
            <p:custDataLst>
              <p:tags r:id="rId1"/>
            </p:custDataLst>
          </p:nvPr>
        </p:nvSpPr>
        <p:spPr>
          <a:xfrm>
            <a:off x="1539240" y="1733550"/>
            <a:ext cx="1417320" cy="141732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38" name="PA_库_形状 793"/>
          <p:cNvSpPr/>
          <p:nvPr>
            <p:custDataLst>
              <p:tags r:id="rId2"/>
            </p:custDataLst>
          </p:nvPr>
        </p:nvSpPr>
        <p:spPr>
          <a:xfrm>
            <a:off x="3157220" y="17738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网站建设</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2" name="PA_库_形状 793"/>
          <p:cNvSpPr/>
          <p:nvPr>
            <p:custDataLst>
              <p:tags r:id="rId3"/>
            </p:custDataLst>
          </p:nvPr>
        </p:nvSpPr>
        <p:spPr>
          <a:xfrm>
            <a:off x="3157220" y="2139950"/>
            <a:ext cx="2743200" cy="1019810"/>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根据您的企业形象和需求提供专业的网站建设解决方案。帮助企业宣传形象、展示风采、产品宣传，打造企业品牌新形象，突出大型企业品牌形象。</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6" name="PA_库_形状 784"/>
          <p:cNvSpPr/>
          <p:nvPr>
            <p:custDataLst>
              <p:tags r:id="rId4"/>
            </p:custDataLst>
          </p:nvPr>
        </p:nvSpPr>
        <p:spPr>
          <a:xfrm>
            <a:off x="1539240" y="4123524"/>
            <a:ext cx="1417320" cy="1417320"/>
          </a:xfrm>
          <a:prstGeom prst="ellipse">
            <a:avLst/>
          </a:prstGeom>
          <a:solidFill>
            <a:srgbClr val="4284FF">
              <a:alpha val="50000"/>
            </a:srgbClr>
          </a:solidFill>
          <a:ln>
            <a:noFill/>
          </a:ln>
        </p:spPr>
        <p:txBody>
          <a:bodyPr lIns="22850" tIns="22850" rIns="22850" bIns="22850" anchor="ctr" anchorCtr="0">
            <a:noAutofit/>
          </a:bodyPr>
          <a:lstStyle/>
          <a:p>
            <a:pPr lvl="0"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43" name="PA_库_形状 793"/>
          <p:cNvSpPr/>
          <p:nvPr>
            <p:custDataLst>
              <p:tags r:id="rId5"/>
            </p:custDataLst>
          </p:nvPr>
        </p:nvSpPr>
        <p:spPr>
          <a:xfrm>
            <a:off x="3157220" y="42122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微信开发</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47" name="PA_库_形状 793"/>
          <p:cNvSpPr/>
          <p:nvPr>
            <p:custDataLst>
              <p:tags r:id="rId6"/>
            </p:custDataLst>
          </p:nvPr>
        </p:nvSpPr>
        <p:spPr>
          <a:xfrm>
            <a:off x="3157220" y="45783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通过微信公众平台将企业品牌展示给微信用户，减少宣传成本，建立企业与消费者、客户的一对一互动和沟通，进行促销、推广、宣传、售后等。</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6" name="PA_库_形状 784"/>
          <p:cNvSpPr/>
          <p:nvPr>
            <p:custDataLst>
              <p:tags r:id="rId7"/>
            </p:custDataLst>
          </p:nvPr>
        </p:nvSpPr>
        <p:spPr>
          <a:xfrm>
            <a:off x="6873240" y="4124325"/>
            <a:ext cx="1417320" cy="1417320"/>
          </a:xfrm>
          <a:prstGeom prst="ellipse">
            <a:avLst/>
          </a:prstGeom>
          <a:solidFill>
            <a:srgbClr val="4284FF">
              <a:alpha val="50000"/>
            </a:srgbClr>
          </a:solidFill>
          <a:ln>
            <a:noFill/>
          </a:ln>
        </p:spPr>
        <p:txBody>
          <a:bodyPr lIns="22850" tIns="22850" rIns="22850" bIns="22850" anchor="ctr" anchorCtr="0">
            <a:noAutofit/>
          </a:bodyPr>
          <a:lstStyle/>
          <a:p>
            <a:pPr lvl="0"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7" name="PA_库_形状 793"/>
          <p:cNvSpPr/>
          <p:nvPr>
            <p:custDataLst>
              <p:tags r:id="rId8"/>
            </p:custDataLst>
          </p:nvPr>
        </p:nvSpPr>
        <p:spPr>
          <a:xfrm>
            <a:off x="8543925" y="42122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企业</a:t>
            </a:r>
            <a:r>
              <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定制软件</a:t>
            </a:r>
            <a:endParaRPr lang="zh-CN" altLang="en-US" sz="160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59" name="PA_库_形状 793"/>
          <p:cNvSpPr/>
          <p:nvPr>
            <p:custDataLst>
              <p:tags r:id="rId9"/>
            </p:custDataLst>
          </p:nvPr>
        </p:nvSpPr>
        <p:spPr>
          <a:xfrm>
            <a:off x="8543925" y="45783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智擎科技致力于软件定制开发，针对企业、事业单位、政府机构提供量身定制的软件需求开发服务。拥有丰富的软件开发经验。</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2" name="PA_库_形状 793"/>
          <p:cNvSpPr/>
          <p:nvPr>
            <p:custDataLst>
              <p:tags r:id="rId10"/>
            </p:custDataLst>
          </p:nvPr>
        </p:nvSpPr>
        <p:spPr>
          <a:xfrm>
            <a:off x="8543925" y="1773813"/>
            <a:ext cx="2743200" cy="285656"/>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rPr>
              <a:t>移动开发</a:t>
            </a:r>
            <a:endParaRPr lang="zh-CN" altLang="en-US" sz="1600" dirty="0">
              <a:solidFill>
                <a:schemeClr val="bg1"/>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35" name="PA_库_形状 793"/>
          <p:cNvSpPr/>
          <p:nvPr>
            <p:custDataLst>
              <p:tags r:id="rId11"/>
            </p:custDataLst>
          </p:nvPr>
        </p:nvSpPr>
        <p:spPr>
          <a:xfrm>
            <a:off x="8543925" y="2139970"/>
            <a:ext cx="2743200" cy="226821"/>
          </a:xfrm>
          <a:prstGeom prst="rect">
            <a:avLst/>
          </a:prstGeom>
          <a:noFill/>
          <a:ln>
            <a:noFill/>
          </a:ln>
        </p:spPr>
        <p:txBody>
          <a:bodyPr lIns="25400" tIns="25400" rIns="25400" bIns="25400" anchor="t" anchorCtr="0">
            <a:noAutofit/>
          </a:bodyPr>
          <a:lstStyle/>
          <a:p>
            <a:pPr lvl="0" algn="l">
              <a:buClr>
                <a:srgbClr val="0F1113"/>
              </a:buClr>
              <a:buSzPct val="25000"/>
            </a:pPr>
            <a:r>
              <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rPr>
              <a:t>我们为客户提供优质的手机应用设计方案，专业的IOS/Android、HTML5开发服务团队。任意选择H5、微信公众号、微信小程序、APP等开发方式。</a:t>
            </a:r>
            <a:endParaRPr lang="zh-CN" altLang="en-US" sz="1200">
              <a:solidFill>
                <a:srgbClr val="4284FF"/>
              </a:solidFill>
              <a:latin typeface="微软雅黑" panose="020B0503020204020204" pitchFamily="34" charset="-122"/>
              <a:ea typeface="微软雅黑" panose="020B0503020204020204" pitchFamily="34" charset="-122"/>
              <a:cs typeface="Open Sans" panose="02010600030101010101"/>
              <a:sym typeface="Open Sans" panose="02010600030101010101"/>
            </a:endParaRPr>
          </a:p>
        </p:txBody>
      </p:sp>
      <p:sp>
        <p:nvSpPr>
          <p:cNvPr id="62" name="PA_库_形状 784"/>
          <p:cNvSpPr/>
          <p:nvPr>
            <p:custDataLst>
              <p:tags r:id="rId12"/>
            </p:custDataLst>
          </p:nvPr>
        </p:nvSpPr>
        <p:spPr>
          <a:xfrm>
            <a:off x="6873240" y="1742595"/>
            <a:ext cx="1417320" cy="1417320"/>
          </a:xfrm>
          <a:prstGeom prst="ellipse">
            <a:avLst/>
          </a:prstGeom>
          <a:solidFill>
            <a:srgbClr val="4284FF">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20"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业务范围</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6"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pic>
        <p:nvPicPr>
          <p:cNvPr id="10" name="图片 9" descr="网"/>
          <p:cNvPicPr>
            <a:picLocks noChangeAspect="1"/>
          </p:cNvPicPr>
          <p:nvPr/>
        </p:nvPicPr>
        <p:blipFill>
          <a:blip r:embed="rId13"/>
          <a:stretch>
            <a:fillRect/>
          </a:stretch>
        </p:blipFill>
        <p:spPr>
          <a:xfrm>
            <a:off x="1798320" y="1991995"/>
            <a:ext cx="900000" cy="900000"/>
          </a:xfrm>
          <a:prstGeom prst="rect">
            <a:avLst/>
          </a:prstGeom>
        </p:spPr>
      </p:pic>
      <p:pic>
        <p:nvPicPr>
          <p:cNvPr id="12" name="图片 11" descr="企业 (1)"/>
          <p:cNvPicPr>
            <a:picLocks noChangeAspect="1"/>
          </p:cNvPicPr>
          <p:nvPr/>
        </p:nvPicPr>
        <p:blipFill>
          <a:blip r:embed="rId14"/>
          <a:stretch>
            <a:fillRect/>
          </a:stretch>
        </p:blipFill>
        <p:spPr>
          <a:xfrm>
            <a:off x="7047230" y="4293235"/>
            <a:ext cx="1080000" cy="1080000"/>
          </a:xfrm>
          <a:prstGeom prst="rect">
            <a:avLst/>
          </a:prstGeom>
        </p:spPr>
      </p:pic>
      <p:pic>
        <p:nvPicPr>
          <p:cNvPr id="13" name="图片 12" descr="分期－手机 (1)"/>
          <p:cNvPicPr>
            <a:picLocks noChangeAspect="1"/>
          </p:cNvPicPr>
          <p:nvPr/>
        </p:nvPicPr>
        <p:blipFill>
          <a:blip r:embed="rId15"/>
          <a:stretch>
            <a:fillRect/>
          </a:stretch>
        </p:blipFill>
        <p:spPr>
          <a:xfrm>
            <a:off x="7131685" y="2001520"/>
            <a:ext cx="900000" cy="900000"/>
          </a:xfrm>
          <a:prstGeom prst="rect">
            <a:avLst/>
          </a:prstGeom>
        </p:spPr>
      </p:pic>
      <p:pic>
        <p:nvPicPr>
          <p:cNvPr id="14" name="图片 13" descr="微信1 (1)"/>
          <p:cNvPicPr>
            <a:picLocks noChangeAspect="1"/>
          </p:cNvPicPr>
          <p:nvPr/>
        </p:nvPicPr>
        <p:blipFill>
          <a:blip r:embed="rId16"/>
          <a:stretch>
            <a:fillRect/>
          </a:stretch>
        </p:blipFill>
        <p:spPr>
          <a:xfrm>
            <a:off x="1798320" y="4365625"/>
            <a:ext cx="936000" cy="936000"/>
          </a:xfrm>
          <a:prstGeom prst="rect">
            <a:avLst/>
          </a:prstGeom>
        </p:spPr>
      </p:pic>
      <p:pic>
        <p:nvPicPr>
          <p:cNvPr id="2" name="图片 1" descr="logo2"/>
          <p:cNvPicPr>
            <a:picLocks noChangeAspect="1"/>
          </p:cNvPicPr>
          <p:nvPr/>
        </p:nvPicPr>
        <p:blipFill>
          <a:blip r:embed="rId17"/>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37">
                                            <p:txEl>
                                              <p:charRg st="4294967295" end="4294967295"/>
                                            </p:txEl>
                                          </p:spTgt>
                                        </p:tgtEl>
                                        <p:attrNameLst>
                                          <p:attrName>style.visibility</p:attrName>
                                        </p:attrNameLst>
                                      </p:cBhvr>
                                      <p:to>
                                        <p:strVal val="visible"/>
                                      </p:to>
                                    </p:set>
                                    <p:animEffect transition="in" filter="fade">
                                      <p:cBhvr>
                                        <p:cTn id="7" dur="500"/>
                                        <p:tgtEl>
                                          <p:spTgt spid="37">
                                            <p:txEl>
                                              <p:charRg st="4294967295" end="4294967295"/>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nodePh="1">
                                  <p:stCondLst>
                                    <p:cond delay="1500"/>
                                  </p:stCondLst>
                                  <p:endCondLst>
                                    <p:cond evt="begin" delay="0">
                                      <p:tn val="14"/>
                                    </p:cond>
                                  </p:endCondLst>
                                  <p:childTnLst>
                                    <p:set>
                                      <p:cBhvr>
                                        <p:cTn id="15" dur="1" fill="hold">
                                          <p:stCondLst>
                                            <p:cond delay="0"/>
                                          </p:stCondLst>
                                        </p:cTn>
                                        <p:tgtEl>
                                          <p:spTgt spid="36">
                                            <p:txEl>
                                              <p:charRg st="4294967295" end="4294967295"/>
                                            </p:txEl>
                                          </p:spTgt>
                                        </p:tgtEl>
                                        <p:attrNameLst>
                                          <p:attrName>style.visibility</p:attrName>
                                        </p:attrNameLst>
                                      </p:cBhvr>
                                      <p:to>
                                        <p:strVal val="visible"/>
                                      </p:to>
                                    </p:set>
                                    <p:animEffect transition="in" filter="fade">
                                      <p:cBhvr>
                                        <p:cTn id="16" dur="500"/>
                                        <p:tgtEl>
                                          <p:spTgt spid="36">
                                            <p:txEl>
                                              <p:charRg st="4294967295" end="4294967295"/>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nodePh="1">
                                  <p:stCondLst>
                                    <p:cond delay="1500"/>
                                  </p:stCondLst>
                                  <p:endCondLst>
                                    <p:cond evt="begin" delay="0">
                                      <p:tn val="23"/>
                                    </p:cond>
                                  </p:endCondLst>
                                  <p:childTnLst>
                                    <p:set>
                                      <p:cBhvr>
                                        <p:cTn id="24" dur="1" fill="hold">
                                          <p:stCondLst>
                                            <p:cond delay="0"/>
                                          </p:stCondLst>
                                        </p:cTn>
                                        <p:tgtEl>
                                          <p:spTgt spid="56">
                                            <p:txEl>
                                              <p:charRg st="4294967295" end="4294967295"/>
                                            </p:txEl>
                                          </p:spTgt>
                                        </p:tgtEl>
                                        <p:attrNameLst>
                                          <p:attrName>style.visibility</p:attrName>
                                        </p:attrNameLst>
                                      </p:cBhvr>
                                      <p:to>
                                        <p:strVal val="visible"/>
                                      </p:to>
                                    </p:set>
                                    <p:animEffect transition="in" filter="fade">
                                      <p:cBhvr>
                                        <p:cTn id="25" dur="500"/>
                                        <p:tgtEl>
                                          <p:spTgt spid="56">
                                            <p:txEl>
                                              <p:charRg st="4294967295" end="4294967295"/>
                                            </p:txEl>
                                          </p:spTgt>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nodePh="1">
                                  <p:stCondLst>
                                    <p:cond delay="1500"/>
                                  </p:stCondLst>
                                  <p:endCondLst>
                                    <p:cond evt="begin" delay="0">
                                      <p:tn val="38"/>
                                    </p:cond>
                                  </p:endCondLst>
                                  <p:childTnLst>
                                    <p:set>
                                      <p:cBhvr>
                                        <p:cTn id="39" dur="1" fill="hold">
                                          <p:stCondLst>
                                            <p:cond delay="0"/>
                                          </p:stCondLst>
                                        </p:cTn>
                                        <p:tgtEl>
                                          <p:spTgt spid="62">
                                            <p:txEl>
                                              <p:charRg st="4294967295" end="4294967295"/>
                                            </p:txEl>
                                          </p:spTgt>
                                        </p:tgtEl>
                                        <p:attrNameLst>
                                          <p:attrName>style.visibility</p:attrName>
                                        </p:attrNameLst>
                                      </p:cBhvr>
                                      <p:to>
                                        <p:strVal val="visible"/>
                                      </p:to>
                                    </p:set>
                                    <p:animEffect transition="in" filter="fade">
                                      <p:cBhvr>
                                        <p:cTn id="40" dur="500"/>
                                        <p:tgtEl>
                                          <p:spTgt spid="62">
                                            <p:txEl>
                                              <p:charRg st="4294967295" end="4294967295"/>
                                            </p:txEl>
                                          </p:spTgt>
                                        </p:tgtEl>
                                      </p:cBhvr>
                                    </p:animEffect>
                                  </p:childTnLst>
                                </p:cTn>
                              </p:par>
                              <p:par>
                                <p:cTn id="41" presetID="53" presetClass="entr" presetSubtype="16" fill="hold" grpId="1" nodeType="withEffect" nodePh="1">
                                  <p:stCondLst>
                                    <p:cond delay="1500"/>
                                  </p:stCondLst>
                                  <p:endCondLst>
                                    <p:cond evt="begin" delay="0">
                                      <p:tn val="41"/>
                                    </p:cond>
                                  </p:endCondLst>
                                  <p:childTnLst>
                                    <p:set>
                                      <p:cBhvr>
                                        <p:cTn id="42" dur="1" fill="hold">
                                          <p:stCondLst>
                                            <p:cond delay="0"/>
                                          </p:stCondLst>
                                        </p:cTn>
                                        <p:tgtEl>
                                          <p:spTgt spid="37">
                                            <p:txEl>
                                              <p:charRg st="4294967295" end="4294967295"/>
                                            </p:txEl>
                                          </p:spTgt>
                                        </p:tgtEl>
                                        <p:attrNameLst>
                                          <p:attrName>style.visibility</p:attrName>
                                        </p:attrNameLst>
                                      </p:cBhvr>
                                      <p:to>
                                        <p:strVal val="visible"/>
                                      </p:to>
                                    </p:set>
                                    <p:anim calcmode="lin" valueType="num">
                                      <p:cBhvr>
                                        <p:cTn id="43" dur="500" fill="hold"/>
                                        <p:tgtEl>
                                          <p:spTgt spid="37">
                                            <p:txEl>
                                              <p:charRg st="4294967295" end="4294967295"/>
                                            </p:txEl>
                                          </p:spTgt>
                                        </p:tgtEl>
                                        <p:attrNameLst>
                                          <p:attrName>ppt_w</p:attrName>
                                        </p:attrNameLst>
                                      </p:cBhvr>
                                      <p:tavLst>
                                        <p:tav tm="0">
                                          <p:val>
                                            <p:fltVal val="0"/>
                                          </p:val>
                                        </p:tav>
                                        <p:tav tm="100000">
                                          <p:val>
                                            <p:strVal val="#ppt_w"/>
                                          </p:val>
                                        </p:tav>
                                      </p:tavLst>
                                    </p:anim>
                                    <p:anim calcmode="lin" valueType="num">
                                      <p:cBhvr>
                                        <p:cTn id="44" dur="500" fill="hold"/>
                                        <p:tgtEl>
                                          <p:spTgt spid="37">
                                            <p:txEl>
                                              <p:charRg st="4294967295" end="4294967295"/>
                                            </p:txEl>
                                          </p:spTgt>
                                        </p:tgtEl>
                                        <p:attrNameLst>
                                          <p:attrName>ppt_h</p:attrName>
                                        </p:attrNameLst>
                                      </p:cBhvr>
                                      <p:tavLst>
                                        <p:tav tm="0">
                                          <p:val>
                                            <p:fltVal val="0"/>
                                          </p:val>
                                        </p:tav>
                                        <p:tav tm="100000">
                                          <p:val>
                                            <p:strVal val="#ppt_h"/>
                                          </p:val>
                                        </p:tav>
                                      </p:tavLst>
                                    </p:anim>
                                    <p:animEffect transition="in" filter="fade">
                                      <p:cBhvr>
                                        <p:cTn id="45" dur="500"/>
                                        <p:tgtEl>
                                          <p:spTgt spid="37">
                                            <p:txEl>
                                              <p:charRg st="4294967295" end="4294967295"/>
                                            </p:txEl>
                                          </p:spTgt>
                                        </p:tgtEl>
                                      </p:cBhvr>
                                    </p:animEffect>
                                  </p:childTnLst>
                                </p:cTn>
                              </p:par>
                              <p:par>
                                <p:cTn id="46" presetID="53" presetClass="entr" presetSubtype="16" fill="hold" grpId="1" nodeType="withEffect">
                                  <p:stCondLst>
                                    <p:cond delay="150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par>
                                <p:cTn id="51" presetID="53" presetClass="entr" presetSubtype="16" fill="hold" grpId="1" nodeType="withEffect">
                                  <p:stCondLst>
                                    <p:cond delay="15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1" nodeType="withEffect" nodePh="1">
                                  <p:stCondLst>
                                    <p:cond delay="1500"/>
                                  </p:stCondLst>
                                  <p:endCondLst>
                                    <p:cond evt="begin" delay="0">
                                      <p:tn val="56"/>
                                    </p:cond>
                                  </p:endCondLst>
                                  <p:childTnLst>
                                    <p:set>
                                      <p:cBhvr>
                                        <p:cTn id="57" dur="1" fill="hold">
                                          <p:stCondLst>
                                            <p:cond delay="0"/>
                                          </p:stCondLst>
                                        </p:cTn>
                                        <p:tgtEl>
                                          <p:spTgt spid="36">
                                            <p:txEl>
                                              <p:charRg st="4294967295" end="4294967295"/>
                                            </p:txEl>
                                          </p:spTgt>
                                        </p:tgtEl>
                                        <p:attrNameLst>
                                          <p:attrName>style.visibility</p:attrName>
                                        </p:attrNameLst>
                                      </p:cBhvr>
                                      <p:to>
                                        <p:strVal val="visible"/>
                                      </p:to>
                                    </p:set>
                                    <p:anim calcmode="lin" valueType="num">
                                      <p:cBhvr>
                                        <p:cTn id="58" dur="500" fill="hold"/>
                                        <p:tgtEl>
                                          <p:spTgt spid="36">
                                            <p:txEl>
                                              <p:charRg st="4294967295" end="4294967295"/>
                                            </p:txEl>
                                          </p:spTgt>
                                        </p:tgtEl>
                                        <p:attrNameLst>
                                          <p:attrName>ppt_w</p:attrName>
                                        </p:attrNameLst>
                                      </p:cBhvr>
                                      <p:tavLst>
                                        <p:tav tm="0">
                                          <p:val>
                                            <p:fltVal val="0"/>
                                          </p:val>
                                        </p:tav>
                                        <p:tav tm="100000">
                                          <p:val>
                                            <p:strVal val="#ppt_w"/>
                                          </p:val>
                                        </p:tav>
                                      </p:tavLst>
                                    </p:anim>
                                    <p:anim calcmode="lin" valueType="num">
                                      <p:cBhvr>
                                        <p:cTn id="59" dur="500" fill="hold"/>
                                        <p:tgtEl>
                                          <p:spTgt spid="36">
                                            <p:txEl>
                                              <p:charRg st="4294967295" end="4294967295"/>
                                            </p:txEl>
                                          </p:spTgt>
                                        </p:tgtEl>
                                        <p:attrNameLst>
                                          <p:attrName>ppt_h</p:attrName>
                                        </p:attrNameLst>
                                      </p:cBhvr>
                                      <p:tavLst>
                                        <p:tav tm="0">
                                          <p:val>
                                            <p:fltVal val="0"/>
                                          </p:val>
                                        </p:tav>
                                        <p:tav tm="100000">
                                          <p:val>
                                            <p:strVal val="#ppt_h"/>
                                          </p:val>
                                        </p:tav>
                                      </p:tavLst>
                                    </p:anim>
                                    <p:animEffect transition="in" filter="fade">
                                      <p:cBhvr>
                                        <p:cTn id="60" dur="500"/>
                                        <p:tgtEl>
                                          <p:spTgt spid="36">
                                            <p:txEl>
                                              <p:charRg st="4294967295" end="4294967295"/>
                                            </p:txEl>
                                          </p:spTgt>
                                        </p:tgtEl>
                                      </p:cBhvr>
                                    </p:animEffect>
                                  </p:childTnLst>
                                </p:cTn>
                              </p:par>
                              <p:par>
                                <p:cTn id="61" presetID="53" presetClass="entr" presetSubtype="16" fill="hold" grpId="1" nodeType="withEffect">
                                  <p:stCondLst>
                                    <p:cond delay="1500"/>
                                  </p:stCondLst>
                                  <p:childTnLst>
                                    <p:set>
                                      <p:cBhvr>
                                        <p:cTn id="62" dur="1" fill="hold">
                                          <p:stCondLst>
                                            <p:cond delay="0"/>
                                          </p:stCondLst>
                                        </p:cTn>
                                        <p:tgtEl>
                                          <p:spTgt spid="43"/>
                                        </p:tgtEl>
                                        <p:attrNameLst>
                                          <p:attrName>style.visibility</p:attrName>
                                        </p:attrNameLst>
                                      </p:cBhvr>
                                      <p:to>
                                        <p:strVal val="visible"/>
                                      </p:to>
                                    </p:set>
                                    <p:anim calcmode="lin" valueType="num">
                                      <p:cBhvr>
                                        <p:cTn id="63" dur="500" fill="hold"/>
                                        <p:tgtEl>
                                          <p:spTgt spid="43"/>
                                        </p:tgtEl>
                                        <p:attrNameLst>
                                          <p:attrName>ppt_w</p:attrName>
                                        </p:attrNameLst>
                                      </p:cBhvr>
                                      <p:tavLst>
                                        <p:tav tm="0">
                                          <p:val>
                                            <p:fltVal val="0"/>
                                          </p:val>
                                        </p:tav>
                                        <p:tav tm="100000">
                                          <p:val>
                                            <p:strVal val="#ppt_w"/>
                                          </p:val>
                                        </p:tav>
                                      </p:tavLst>
                                    </p:anim>
                                    <p:anim calcmode="lin" valueType="num">
                                      <p:cBhvr>
                                        <p:cTn id="64" dur="500" fill="hold"/>
                                        <p:tgtEl>
                                          <p:spTgt spid="43"/>
                                        </p:tgtEl>
                                        <p:attrNameLst>
                                          <p:attrName>ppt_h</p:attrName>
                                        </p:attrNameLst>
                                      </p:cBhvr>
                                      <p:tavLst>
                                        <p:tav tm="0">
                                          <p:val>
                                            <p:fltVal val="0"/>
                                          </p:val>
                                        </p:tav>
                                        <p:tav tm="100000">
                                          <p:val>
                                            <p:strVal val="#ppt_h"/>
                                          </p:val>
                                        </p:tav>
                                      </p:tavLst>
                                    </p:anim>
                                    <p:animEffect transition="in" filter="fade">
                                      <p:cBhvr>
                                        <p:cTn id="65" dur="500"/>
                                        <p:tgtEl>
                                          <p:spTgt spid="43"/>
                                        </p:tgtEl>
                                      </p:cBhvr>
                                    </p:animEffect>
                                  </p:childTnLst>
                                </p:cTn>
                              </p:par>
                              <p:par>
                                <p:cTn id="66" presetID="53" presetClass="entr" presetSubtype="16" fill="hold" grpId="1" nodeType="withEffect">
                                  <p:stCondLst>
                                    <p:cond delay="1500"/>
                                  </p:stCondLst>
                                  <p:childTnLst>
                                    <p:set>
                                      <p:cBhvr>
                                        <p:cTn id="67" dur="1" fill="hold">
                                          <p:stCondLst>
                                            <p:cond delay="0"/>
                                          </p:stCondLst>
                                        </p:cTn>
                                        <p:tgtEl>
                                          <p:spTgt spid="47"/>
                                        </p:tgtEl>
                                        <p:attrNameLst>
                                          <p:attrName>style.visibility</p:attrName>
                                        </p:attrNameLst>
                                      </p:cBhvr>
                                      <p:to>
                                        <p:strVal val="visible"/>
                                      </p:to>
                                    </p:set>
                                    <p:anim calcmode="lin" valueType="num">
                                      <p:cBhvr>
                                        <p:cTn id="68" dur="500" fill="hold"/>
                                        <p:tgtEl>
                                          <p:spTgt spid="47"/>
                                        </p:tgtEl>
                                        <p:attrNameLst>
                                          <p:attrName>ppt_w</p:attrName>
                                        </p:attrNameLst>
                                      </p:cBhvr>
                                      <p:tavLst>
                                        <p:tav tm="0">
                                          <p:val>
                                            <p:fltVal val="0"/>
                                          </p:val>
                                        </p:tav>
                                        <p:tav tm="100000">
                                          <p:val>
                                            <p:strVal val="#ppt_w"/>
                                          </p:val>
                                        </p:tav>
                                      </p:tavLst>
                                    </p:anim>
                                    <p:anim calcmode="lin" valueType="num">
                                      <p:cBhvr>
                                        <p:cTn id="69" dur="500" fill="hold"/>
                                        <p:tgtEl>
                                          <p:spTgt spid="47"/>
                                        </p:tgtEl>
                                        <p:attrNameLst>
                                          <p:attrName>ppt_h</p:attrName>
                                        </p:attrNameLst>
                                      </p:cBhvr>
                                      <p:tavLst>
                                        <p:tav tm="0">
                                          <p:val>
                                            <p:fltVal val="0"/>
                                          </p:val>
                                        </p:tav>
                                        <p:tav tm="100000">
                                          <p:val>
                                            <p:strVal val="#ppt_h"/>
                                          </p:val>
                                        </p:tav>
                                      </p:tavLst>
                                    </p:anim>
                                    <p:animEffect transition="in" filter="fade">
                                      <p:cBhvr>
                                        <p:cTn id="70" dur="500"/>
                                        <p:tgtEl>
                                          <p:spTgt spid="47"/>
                                        </p:tgtEl>
                                      </p:cBhvr>
                                    </p:animEffect>
                                  </p:childTnLst>
                                </p:cTn>
                              </p:par>
                              <p:par>
                                <p:cTn id="71" presetID="53" presetClass="entr" presetSubtype="16" fill="hold" grpId="1" nodeType="withEffect" nodePh="1">
                                  <p:stCondLst>
                                    <p:cond delay="1500"/>
                                  </p:stCondLst>
                                  <p:endCondLst>
                                    <p:cond evt="begin" delay="0">
                                      <p:tn val="71"/>
                                    </p:cond>
                                  </p:endCondLst>
                                  <p:childTnLst>
                                    <p:set>
                                      <p:cBhvr>
                                        <p:cTn id="72" dur="1" fill="hold">
                                          <p:stCondLst>
                                            <p:cond delay="0"/>
                                          </p:stCondLst>
                                        </p:cTn>
                                        <p:tgtEl>
                                          <p:spTgt spid="56">
                                            <p:txEl>
                                              <p:charRg st="4294967295" end="4294967295"/>
                                            </p:txEl>
                                          </p:spTgt>
                                        </p:tgtEl>
                                        <p:attrNameLst>
                                          <p:attrName>style.visibility</p:attrName>
                                        </p:attrNameLst>
                                      </p:cBhvr>
                                      <p:to>
                                        <p:strVal val="visible"/>
                                      </p:to>
                                    </p:set>
                                    <p:anim calcmode="lin" valueType="num">
                                      <p:cBhvr>
                                        <p:cTn id="73" dur="500" fill="hold"/>
                                        <p:tgtEl>
                                          <p:spTgt spid="56">
                                            <p:txEl>
                                              <p:charRg st="4294967295" end="4294967295"/>
                                            </p:txEl>
                                          </p:spTgt>
                                        </p:tgtEl>
                                        <p:attrNameLst>
                                          <p:attrName>ppt_w</p:attrName>
                                        </p:attrNameLst>
                                      </p:cBhvr>
                                      <p:tavLst>
                                        <p:tav tm="0">
                                          <p:val>
                                            <p:fltVal val="0"/>
                                          </p:val>
                                        </p:tav>
                                        <p:tav tm="100000">
                                          <p:val>
                                            <p:strVal val="#ppt_w"/>
                                          </p:val>
                                        </p:tav>
                                      </p:tavLst>
                                    </p:anim>
                                    <p:anim calcmode="lin" valueType="num">
                                      <p:cBhvr>
                                        <p:cTn id="74" dur="500" fill="hold"/>
                                        <p:tgtEl>
                                          <p:spTgt spid="56">
                                            <p:txEl>
                                              <p:charRg st="4294967295" end="4294967295"/>
                                            </p:txEl>
                                          </p:spTgt>
                                        </p:tgtEl>
                                        <p:attrNameLst>
                                          <p:attrName>ppt_h</p:attrName>
                                        </p:attrNameLst>
                                      </p:cBhvr>
                                      <p:tavLst>
                                        <p:tav tm="0">
                                          <p:val>
                                            <p:fltVal val="0"/>
                                          </p:val>
                                        </p:tav>
                                        <p:tav tm="100000">
                                          <p:val>
                                            <p:strVal val="#ppt_h"/>
                                          </p:val>
                                        </p:tav>
                                      </p:tavLst>
                                    </p:anim>
                                    <p:animEffect transition="in" filter="fade">
                                      <p:cBhvr>
                                        <p:cTn id="75" dur="500"/>
                                        <p:tgtEl>
                                          <p:spTgt spid="56">
                                            <p:txEl>
                                              <p:charRg st="4294967295" end="4294967295"/>
                                            </p:txEl>
                                          </p:spTgt>
                                        </p:tgtEl>
                                      </p:cBhvr>
                                    </p:animEffect>
                                  </p:childTnLst>
                                </p:cTn>
                              </p:par>
                              <p:par>
                                <p:cTn id="76" presetID="53" presetClass="entr" presetSubtype="16" fill="hold" grpId="1" nodeType="withEffect">
                                  <p:stCondLst>
                                    <p:cond delay="150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Effect transition="in" filter="fade">
                                      <p:cBhvr>
                                        <p:cTn id="80" dur="500"/>
                                        <p:tgtEl>
                                          <p:spTgt spid="57"/>
                                        </p:tgtEl>
                                      </p:cBhvr>
                                    </p:animEffect>
                                  </p:childTnLst>
                                </p:cTn>
                              </p:par>
                              <p:par>
                                <p:cTn id="81" presetID="53" presetClass="entr" presetSubtype="16" fill="hold" grpId="1" nodeType="withEffect">
                                  <p:stCondLst>
                                    <p:cond delay="1500"/>
                                  </p:stCondLst>
                                  <p:childTnLst>
                                    <p:set>
                                      <p:cBhvr>
                                        <p:cTn id="82" dur="1" fill="hold">
                                          <p:stCondLst>
                                            <p:cond delay="0"/>
                                          </p:stCondLst>
                                        </p:cTn>
                                        <p:tgtEl>
                                          <p:spTgt spid="59"/>
                                        </p:tgtEl>
                                        <p:attrNameLst>
                                          <p:attrName>style.visibility</p:attrName>
                                        </p:attrNameLst>
                                      </p:cBhvr>
                                      <p:to>
                                        <p:strVal val="visible"/>
                                      </p:to>
                                    </p:set>
                                    <p:anim calcmode="lin" valueType="num">
                                      <p:cBhvr>
                                        <p:cTn id="83" dur="500" fill="hold"/>
                                        <p:tgtEl>
                                          <p:spTgt spid="59"/>
                                        </p:tgtEl>
                                        <p:attrNameLst>
                                          <p:attrName>ppt_w</p:attrName>
                                        </p:attrNameLst>
                                      </p:cBhvr>
                                      <p:tavLst>
                                        <p:tav tm="0">
                                          <p:val>
                                            <p:fltVal val="0"/>
                                          </p:val>
                                        </p:tav>
                                        <p:tav tm="100000">
                                          <p:val>
                                            <p:strVal val="#ppt_w"/>
                                          </p:val>
                                        </p:tav>
                                      </p:tavLst>
                                    </p:anim>
                                    <p:anim calcmode="lin" valueType="num">
                                      <p:cBhvr>
                                        <p:cTn id="84" dur="500" fill="hold"/>
                                        <p:tgtEl>
                                          <p:spTgt spid="59"/>
                                        </p:tgtEl>
                                        <p:attrNameLst>
                                          <p:attrName>ppt_h</p:attrName>
                                        </p:attrNameLst>
                                      </p:cBhvr>
                                      <p:tavLst>
                                        <p:tav tm="0">
                                          <p:val>
                                            <p:fltVal val="0"/>
                                          </p:val>
                                        </p:tav>
                                        <p:tav tm="100000">
                                          <p:val>
                                            <p:strVal val="#ppt_h"/>
                                          </p:val>
                                        </p:tav>
                                      </p:tavLst>
                                    </p:anim>
                                    <p:animEffect transition="in" filter="fade">
                                      <p:cBhvr>
                                        <p:cTn id="85" dur="500"/>
                                        <p:tgtEl>
                                          <p:spTgt spid="59"/>
                                        </p:tgtEl>
                                      </p:cBhvr>
                                    </p:animEffect>
                                  </p:childTnLst>
                                </p:cTn>
                              </p:par>
                              <p:par>
                                <p:cTn id="86" presetID="53" presetClass="entr" presetSubtype="16" fill="hold" grpId="1" nodeType="withEffect">
                                  <p:stCondLst>
                                    <p:cond delay="1500"/>
                                  </p:stCondLst>
                                  <p:childTnLst>
                                    <p:set>
                                      <p:cBhvr>
                                        <p:cTn id="87" dur="1" fill="hold">
                                          <p:stCondLst>
                                            <p:cond delay="0"/>
                                          </p:stCondLst>
                                        </p:cTn>
                                        <p:tgtEl>
                                          <p:spTgt spid="32"/>
                                        </p:tgtEl>
                                        <p:attrNameLst>
                                          <p:attrName>style.visibility</p:attrName>
                                        </p:attrNameLst>
                                      </p:cBhvr>
                                      <p:to>
                                        <p:strVal val="visible"/>
                                      </p:to>
                                    </p:set>
                                    <p:anim calcmode="lin" valueType="num">
                                      <p:cBhvr>
                                        <p:cTn id="88" dur="500" fill="hold"/>
                                        <p:tgtEl>
                                          <p:spTgt spid="32"/>
                                        </p:tgtEl>
                                        <p:attrNameLst>
                                          <p:attrName>ppt_w</p:attrName>
                                        </p:attrNameLst>
                                      </p:cBhvr>
                                      <p:tavLst>
                                        <p:tav tm="0">
                                          <p:val>
                                            <p:fltVal val="0"/>
                                          </p:val>
                                        </p:tav>
                                        <p:tav tm="100000">
                                          <p:val>
                                            <p:strVal val="#ppt_w"/>
                                          </p:val>
                                        </p:tav>
                                      </p:tavLst>
                                    </p:anim>
                                    <p:anim calcmode="lin" valueType="num">
                                      <p:cBhvr>
                                        <p:cTn id="89" dur="500" fill="hold"/>
                                        <p:tgtEl>
                                          <p:spTgt spid="32"/>
                                        </p:tgtEl>
                                        <p:attrNameLst>
                                          <p:attrName>ppt_h</p:attrName>
                                        </p:attrNameLst>
                                      </p:cBhvr>
                                      <p:tavLst>
                                        <p:tav tm="0">
                                          <p:val>
                                            <p:fltVal val="0"/>
                                          </p:val>
                                        </p:tav>
                                        <p:tav tm="100000">
                                          <p:val>
                                            <p:strVal val="#ppt_h"/>
                                          </p:val>
                                        </p:tav>
                                      </p:tavLst>
                                    </p:anim>
                                    <p:animEffect transition="in" filter="fade">
                                      <p:cBhvr>
                                        <p:cTn id="90" dur="500"/>
                                        <p:tgtEl>
                                          <p:spTgt spid="32"/>
                                        </p:tgtEl>
                                      </p:cBhvr>
                                    </p:animEffect>
                                  </p:childTnLst>
                                </p:cTn>
                              </p:par>
                              <p:par>
                                <p:cTn id="91" presetID="53" presetClass="entr" presetSubtype="16" fill="hold" grpId="1" nodeType="withEffect">
                                  <p:stCondLst>
                                    <p:cond delay="1500"/>
                                  </p:stCondLst>
                                  <p:childTnLst>
                                    <p:set>
                                      <p:cBhvr>
                                        <p:cTn id="92" dur="1" fill="hold">
                                          <p:stCondLst>
                                            <p:cond delay="0"/>
                                          </p:stCondLst>
                                        </p:cTn>
                                        <p:tgtEl>
                                          <p:spTgt spid="35"/>
                                        </p:tgtEl>
                                        <p:attrNameLst>
                                          <p:attrName>style.visibility</p:attrName>
                                        </p:attrNameLst>
                                      </p:cBhvr>
                                      <p:to>
                                        <p:strVal val="visible"/>
                                      </p:to>
                                    </p:set>
                                    <p:anim calcmode="lin" valueType="num">
                                      <p:cBhvr>
                                        <p:cTn id="93" dur="500" fill="hold"/>
                                        <p:tgtEl>
                                          <p:spTgt spid="35"/>
                                        </p:tgtEl>
                                        <p:attrNameLst>
                                          <p:attrName>ppt_w</p:attrName>
                                        </p:attrNameLst>
                                      </p:cBhvr>
                                      <p:tavLst>
                                        <p:tav tm="0">
                                          <p:val>
                                            <p:fltVal val="0"/>
                                          </p:val>
                                        </p:tav>
                                        <p:tav tm="100000">
                                          <p:val>
                                            <p:strVal val="#ppt_w"/>
                                          </p:val>
                                        </p:tav>
                                      </p:tavLst>
                                    </p:anim>
                                    <p:anim calcmode="lin" valueType="num">
                                      <p:cBhvr>
                                        <p:cTn id="94" dur="500" fill="hold"/>
                                        <p:tgtEl>
                                          <p:spTgt spid="35"/>
                                        </p:tgtEl>
                                        <p:attrNameLst>
                                          <p:attrName>ppt_h</p:attrName>
                                        </p:attrNameLst>
                                      </p:cBhvr>
                                      <p:tavLst>
                                        <p:tav tm="0">
                                          <p:val>
                                            <p:fltVal val="0"/>
                                          </p:val>
                                        </p:tav>
                                        <p:tav tm="100000">
                                          <p:val>
                                            <p:strVal val="#ppt_h"/>
                                          </p:val>
                                        </p:tav>
                                      </p:tavLst>
                                    </p:anim>
                                    <p:animEffect transition="in" filter="fade">
                                      <p:cBhvr>
                                        <p:cTn id="95" dur="500"/>
                                        <p:tgtEl>
                                          <p:spTgt spid="35"/>
                                        </p:tgtEl>
                                      </p:cBhvr>
                                    </p:animEffect>
                                  </p:childTnLst>
                                </p:cTn>
                              </p:par>
                              <p:par>
                                <p:cTn id="96" presetID="53" presetClass="entr" presetSubtype="16" fill="hold" grpId="1" nodeType="withEffect" nodePh="1">
                                  <p:stCondLst>
                                    <p:cond delay="1500"/>
                                  </p:stCondLst>
                                  <p:endCondLst>
                                    <p:cond evt="begin" delay="0">
                                      <p:tn val="96"/>
                                    </p:cond>
                                  </p:endCondLst>
                                  <p:childTnLst>
                                    <p:set>
                                      <p:cBhvr>
                                        <p:cTn id="97" dur="1" fill="hold">
                                          <p:stCondLst>
                                            <p:cond delay="0"/>
                                          </p:stCondLst>
                                        </p:cTn>
                                        <p:tgtEl>
                                          <p:spTgt spid="62">
                                            <p:txEl>
                                              <p:charRg st="4294967295" end="4294967295"/>
                                            </p:txEl>
                                          </p:spTgt>
                                        </p:tgtEl>
                                        <p:attrNameLst>
                                          <p:attrName>style.visibility</p:attrName>
                                        </p:attrNameLst>
                                      </p:cBhvr>
                                      <p:to>
                                        <p:strVal val="visible"/>
                                      </p:to>
                                    </p:set>
                                    <p:anim calcmode="lin" valueType="num">
                                      <p:cBhvr>
                                        <p:cTn id="98" dur="500" fill="hold"/>
                                        <p:tgtEl>
                                          <p:spTgt spid="62">
                                            <p:txEl>
                                              <p:charRg st="4294967295" end="4294967295"/>
                                            </p:txEl>
                                          </p:spTgt>
                                        </p:tgtEl>
                                        <p:attrNameLst>
                                          <p:attrName>ppt_w</p:attrName>
                                        </p:attrNameLst>
                                      </p:cBhvr>
                                      <p:tavLst>
                                        <p:tav tm="0">
                                          <p:val>
                                            <p:fltVal val="0"/>
                                          </p:val>
                                        </p:tav>
                                        <p:tav tm="100000">
                                          <p:val>
                                            <p:strVal val="#ppt_w"/>
                                          </p:val>
                                        </p:tav>
                                      </p:tavLst>
                                    </p:anim>
                                    <p:anim calcmode="lin" valueType="num">
                                      <p:cBhvr>
                                        <p:cTn id="99" dur="500" fill="hold"/>
                                        <p:tgtEl>
                                          <p:spTgt spid="62">
                                            <p:txEl>
                                              <p:charRg st="4294967295" end="4294967295"/>
                                            </p:txEl>
                                          </p:spTgt>
                                        </p:tgtEl>
                                        <p:attrNameLst>
                                          <p:attrName>ppt_h</p:attrName>
                                        </p:attrNameLst>
                                      </p:cBhvr>
                                      <p:tavLst>
                                        <p:tav tm="0">
                                          <p:val>
                                            <p:fltVal val="0"/>
                                          </p:val>
                                        </p:tav>
                                        <p:tav tm="100000">
                                          <p:val>
                                            <p:strVal val="#ppt_h"/>
                                          </p:val>
                                        </p:tav>
                                      </p:tavLst>
                                    </p:anim>
                                    <p:animEffect transition="in" filter="fade">
                                      <p:cBhvr>
                                        <p:cTn id="100" dur="500"/>
                                        <p:tgtEl>
                                          <p:spTgt spid="62">
                                            <p:txEl>
                                              <p:charRg st="4294967295" end="4294967295"/>
                                            </p:txEl>
                                          </p:spTgt>
                                        </p:tgtEl>
                                      </p:cBhvr>
                                    </p:animEffect>
                                  </p:childTnLst>
                                </p:cTn>
                              </p:par>
                              <p:par>
                                <p:cTn id="101" presetID="6" presetClass="emph" presetSubtype="0" accel="30000" decel="26000" autoRev="1" fill="hold" grpId="2" nodeType="withEffect" nodePh="1">
                                  <p:stCondLst>
                                    <p:cond delay="1900"/>
                                  </p:stCondLst>
                                  <p:endCondLst>
                                    <p:cond evt="begin" delay="0">
                                      <p:tn val="101"/>
                                    </p:cond>
                                  </p:endCondLst>
                                  <p:childTnLst>
                                    <p:animScale>
                                      <p:cBhvr>
                                        <p:cTn id="102" dur="500" fill="hold"/>
                                        <p:tgtEl>
                                          <p:spTgt spid="37">
                                            <p:txEl>
                                              <p:charRg st="4294967295" end="4294967295"/>
                                            </p:txEl>
                                          </p:spTgt>
                                        </p:tgtEl>
                                      </p:cBhvr>
                                      <p:by x="110000" y="110000"/>
                                    </p:animScale>
                                  </p:childTnLst>
                                </p:cTn>
                              </p:par>
                              <p:par>
                                <p:cTn id="103" presetID="6" presetClass="emph" presetSubtype="0" accel="30000" decel="26000" autoRev="1" fill="hold" grpId="2" nodeType="withEffect">
                                  <p:stCondLst>
                                    <p:cond delay="1900"/>
                                  </p:stCondLst>
                                  <p:childTnLst>
                                    <p:animScale>
                                      <p:cBhvr>
                                        <p:cTn id="104" dur="500" fill="hold"/>
                                        <p:tgtEl>
                                          <p:spTgt spid="38"/>
                                        </p:tgtEl>
                                      </p:cBhvr>
                                      <p:by x="110000" y="110000"/>
                                    </p:animScale>
                                  </p:childTnLst>
                                </p:cTn>
                              </p:par>
                              <p:par>
                                <p:cTn id="105" presetID="6" presetClass="emph" presetSubtype="0" accel="30000" decel="26000" autoRev="1" fill="hold" grpId="2" nodeType="withEffect">
                                  <p:stCondLst>
                                    <p:cond delay="1900"/>
                                  </p:stCondLst>
                                  <p:childTnLst>
                                    <p:animScale>
                                      <p:cBhvr>
                                        <p:cTn id="106" dur="500" fill="hold"/>
                                        <p:tgtEl>
                                          <p:spTgt spid="42"/>
                                        </p:tgtEl>
                                      </p:cBhvr>
                                      <p:by x="110000" y="110000"/>
                                    </p:animScale>
                                  </p:childTnLst>
                                </p:cTn>
                              </p:par>
                              <p:par>
                                <p:cTn id="107" presetID="6" presetClass="emph" presetSubtype="0" accel="30000" decel="26000" autoRev="1" fill="hold" grpId="2" nodeType="withEffect" nodePh="1">
                                  <p:stCondLst>
                                    <p:cond delay="1900"/>
                                  </p:stCondLst>
                                  <p:endCondLst>
                                    <p:cond evt="begin" delay="0">
                                      <p:tn val="107"/>
                                    </p:cond>
                                  </p:endCondLst>
                                  <p:childTnLst>
                                    <p:animScale>
                                      <p:cBhvr>
                                        <p:cTn id="108" dur="500" fill="hold"/>
                                        <p:tgtEl>
                                          <p:spTgt spid="36">
                                            <p:txEl>
                                              <p:charRg st="4294967295" end="4294967295"/>
                                            </p:txEl>
                                          </p:spTgt>
                                        </p:tgtEl>
                                      </p:cBhvr>
                                      <p:by x="110000" y="110000"/>
                                    </p:animScale>
                                  </p:childTnLst>
                                </p:cTn>
                              </p:par>
                              <p:par>
                                <p:cTn id="109" presetID="6" presetClass="emph" presetSubtype="0" accel="30000" decel="26000" autoRev="1" fill="hold" grpId="2" nodeType="withEffect">
                                  <p:stCondLst>
                                    <p:cond delay="1900"/>
                                  </p:stCondLst>
                                  <p:childTnLst>
                                    <p:animScale>
                                      <p:cBhvr>
                                        <p:cTn id="110" dur="500" fill="hold"/>
                                        <p:tgtEl>
                                          <p:spTgt spid="43"/>
                                        </p:tgtEl>
                                      </p:cBhvr>
                                      <p:by x="110000" y="110000"/>
                                    </p:animScale>
                                  </p:childTnLst>
                                </p:cTn>
                              </p:par>
                              <p:par>
                                <p:cTn id="111" presetID="6" presetClass="emph" presetSubtype="0" accel="30000" decel="26000" autoRev="1" fill="hold" grpId="2" nodeType="withEffect">
                                  <p:stCondLst>
                                    <p:cond delay="1900"/>
                                  </p:stCondLst>
                                  <p:childTnLst>
                                    <p:animScale>
                                      <p:cBhvr>
                                        <p:cTn id="112" dur="500" fill="hold"/>
                                        <p:tgtEl>
                                          <p:spTgt spid="47"/>
                                        </p:tgtEl>
                                      </p:cBhvr>
                                      <p:by x="110000" y="110000"/>
                                    </p:animScale>
                                  </p:childTnLst>
                                </p:cTn>
                              </p:par>
                              <p:par>
                                <p:cTn id="113" presetID="6" presetClass="emph" presetSubtype="0" accel="30000" decel="26000" autoRev="1" fill="hold" grpId="2" nodeType="withEffect" nodePh="1">
                                  <p:stCondLst>
                                    <p:cond delay="1900"/>
                                  </p:stCondLst>
                                  <p:endCondLst>
                                    <p:cond evt="begin" delay="0">
                                      <p:tn val="113"/>
                                    </p:cond>
                                  </p:endCondLst>
                                  <p:childTnLst>
                                    <p:animScale>
                                      <p:cBhvr>
                                        <p:cTn id="114" dur="500" fill="hold"/>
                                        <p:tgtEl>
                                          <p:spTgt spid="56">
                                            <p:txEl>
                                              <p:charRg st="4294967295" end="4294967295"/>
                                            </p:txEl>
                                          </p:spTgt>
                                        </p:tgtEl>
                                      </p:cBhvr>
                                      <p:by x="110000" y="110000"/>
                                    </p:animScale>
                                  </p:childTnLst>
                                </p:cTn>
                              </p:par>
                              <p:par>
                                <p:cTn id="115" presetID="6" presetClass="emph" presetSubtype="0" accel="30000" decel="26000" autoRev="1" fill="hold" grpId="2" nodeType="withEffect">
                                  <p:stCondLst>
                                    <p:cond delay="1900"/>
                                  </p:stCondLst>
                                  <p:childTnLst>
                                    <p:animScale>
                                      <p:cBhvr>
                                        <p:cTn id="116" dur="500" fill="hold"/>
                                        <p:tgtEl>
                                          <p:spTgt spid="57"/>
                                        </p:tgtEl>
                                      </p:cBhvr>
                                      <p:by x="110000" y="110000"/>
                                    </p:animScale>
                                  </p:childTnLst>
                                </p:cTn>
                              </p:par>
                              <p:par>
                                <p:cTn id="117" presetID="6" presetClass="emph" presetSubtype="0" accel="30000" decel="26000" autoRev="1" fill="hold" grpId="2" nodeType="withEffect">
                                  <p:stCondLst>
                                    <p:cond delay="1900"/>
                                  </p:stCondLst>
                                  <p:childTnLst>
                                    <p:animScale>
                                      <p:cBhvr>
                                        <p:cTn id="118" dur="500" fill="hold"/>
                                        <p:tgtEl>
                                          <p:spTgt spid="59"/>
                                        </p:tgtEl>
                                      </p:cBhvr>
                                      <p:by x="110000" y="110000"/>
                                    </p:animScale>
                                  </p:childTnLst>
                                </p:cTn>
                              </p:par>
                              <p:par>
                                <p:cTn id="119" presetID="6" presetClass="emph" presetSubtype="0" accel="30000" decel="26000" autoRev="1" fill="hold" grpId="2" nodeType="withEffect">
                                  <p:stCondLst>
                                    <p:cond delay="1900"/>
                                  </p:stCondLst>
                                  <p:childTnLst>
                                    <p:animScale>
                                      <p:cBhvr>
                                        <p:cTn id="120" dur="500" fill="hold"/>
                                        <p:tgtEl>
                                          <p:spTgt spid="32"/>
                                        </p:tgtEl>
                                      </p:cBhvr>
                                      <p:by x="110000" y="110000"/>
                                    </p:animScale>
                                  </p:childTnLst>
                                </p:cTn>
                              </p:par>
                              <p:par>
                                <p:cTn id="121" presetID="6" presetClass="emph" presetSubtype="0" accel="30000" decel="26000" autoRev="1" fill="hold" grpId="2" nodeType="withEffect">
                                  <p:stCondLst>
                                    <p:cond delay="1900"/>
                                  </p:stCondLst>
                                  <p:childTnLst>
                                    <p:animScale>
                                      <p:cBhvr>
                                        <p:cTn id="122" dur="500" fill="hold"/>
                                        <p:tgtEl>
                                          <p:spTgt spid="35"/>
                                        </p:tgtEl>
                                      </p:cBhvr>
                                      <p:by x="110000" y="110000"/>
                                    </p:animScale>
                                  </p:childTnLst>
                                </p:cTn>
                              </p:par>
                              <p:par>
                                <p:cTn id="123" presetID="6" presetClass="emph" presetSubtype="0" accel="30000" decel="26000" autoRev="1" fill="hold" grpId="2" nodeType="withEffect" nodePh="1">
                                  <p:stCondLst>
                                    <p:cond delay="1900"/>
                                  </p:stCondLst>
                                  <p:endCondLst>
                                    <p:cond evt="begin" delay="0">
                                      <p:tn val="123"/>
                                    </p:cond>
                                  </p:endCondLst>
                                  <p:childTnLst>
                                    <p:animScale>
                                      <p:cBhvr>
                                        <p:cTn id="124" dur="500" fill="hold"/>
                                        <p:tgtEl>
                                          <p:spTgt spid="62">
                                            <p:txEl>
                                              <p:charRg st="4294967295" end="4294967295"/>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autoUpdateAnimBg="0"/>
      <p:bldP spid="37" grpId="1" bldLvl="0" animBg="1" autoUpdateAnimBg="0"/>
      <p:bldP spid="37" grpId="2" bldLvl="0" animBg="1" autoUpdateAnimBg="0"/>
      <p:bldP spid="38" grpId="0" autoUpdateAnimBg="0"/>
      <p:bldP spid="38" grpId="1" autoUpdateAnimBg="0"/>
      <p:bldP spid="38" grpId="2" autoUpdateAnimBg="0"/>
      <p:bldP spid="42" grpId="0" autoUpdateAnimBg="0"/>
      <p:bldP spid="42" grpId="1" autoUpdateAnimBg="0"/>
      <p:bldP spid="42" grpId="2" autoUpdateAnimBg="0"/>
      <p:bldP spid="36" grpId="0" bldLvl="0" animBg="1" autoUpdateAnimBg="0"/>
      <p:bldP spid="36" grpId="1" bldLvl="0" animBg="1" autoUpdateAnimBg="0"/>
      <p:bldP spid="36" grpId="2" bldLvl="0" animBg="1" autoUpdateAnimBg="0"/>
      <p:bldP spid="43" grpId="0" autoUpdateAnimBg="0"/>
      <p:bldP spid="43" grpId="1" autoUpdateAnimBg="0"/>
      <p:bldP spid="43" grpId="2" autoUpdateAnimBg="0"/>
      <p:bldP spid="47" grpId="0" autoUpdateAnimBg="0"/>
      <p:bldP spid="47" grpId="1" autoUpdateAnimBg="0"/>
      <p:bldP spid="47" grpId="2" autoUpdateAnimBg="0"/>
      <p:bldP spid="56" grpId="0" bldLvl="0" animBg="1" autoUpdateAnimBg="0"/>
      <p:bldP spid="56" grpId="1" bldLvl="0" animBg="1" autoUpdateAnimBg="0"/>
      <p:bldP spid="56" grpId="2" bldLvl="0" animBg="1" autoUpdateAnimBg="0"/>
      <p:bldP spid="57" grpId="0" autoUpdateAnimBg="0"/>
      <p:bldP spid="57" grpId="1" autoUpdateAnimBg="0"/>
      <p:bldP spid="57" grpId="2" autoUpdateAnimBg="0"/>
      <p:bldP spid="59" grpId="0" autoUpdateAnimBg="0"/>
      <p:bldP spid="59" grpId="1" autoUpdateAnimBg="0"/>
      <p:bldP spid="59" grpId="2" autoUpdateAnimBg="0"/>
      <p:bldP spid="32" grpId="0" autoUpdateAnimBg="0"/>
      <p:bldP spid="32" grpId="1" autoUpdateAnimBg="0"/>
      <p:bldP spid="32" grpId="2" autoUpdateAnimBg="0"/>
      <p:bldP spid="35" grpId="0" autoUpdateAnimBg="0"/>
      <p:bldP spid="35" grpId="1" autoUpdateAnimBg="0"/>
      <p:bldP spid="35" grpId="2" autoUpdateAnimBg="0"/>
      <p:bldP spid="62" grpId="0" bldLvl="0" animBg="1" autoUpdateAnimBg="0"/>
      <p:bldP spid="62" grpId="1" bldLvl="0" animBg="1" autoUpdateAnimBg="0"/>
      <p:bldP spid="62" grpId="2" bldLvl="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43" name="任意多边形: 形状 10"/>
          <p:cNvSpPr/>
          <p:nvPr/>
        </p:nvSpPr>
        <p:spPr>
          <a:xfrm rot="13446499">
            <a:off x="6445885" y="226060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5" name="椭圆 44"/>
          <p:cNvSpPr/>
          <p:nvPr/>
        </p:nvSpPr>
        <p:spPr>
          <a:xfrm>
            <a:off x="6903085" y="1748155"/>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02</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6" name="任意多边形: 形状 12"/>
          <p:cNvSpPr/>
          <p:nvPr/>
        </p:nvSpPr>
        <p:spPr>
          <a:xfrm rot="18846498" flipH="1">
            <a:off x="648208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47" name="椭圆 46"/>
          <p:cNvSpPr/>
          <p:nvPr/>
        </p:nvSpPr>
        <p:spPr>
          <a:xfrm flipH="1">
            <a:off x="6954520" y="4631055"/>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04</a:t>
            </a:r>
            <a:endPar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8" name="任意多边形: 形状 14"/>
          <p:cNvSpPr/>
          <p:nvPr/>
        </p:nvSpPr>
        <p:spPr>
          <a:xfrm rot="2646498">
            <a:off x="453390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9" name="椭圆 48"/>
          <p:cNvSpPr/>
          <p:nvPr/>
        </p:nvSpPr>
        <p:spPr>
          <a:xfrm>
            <a:off x="4055745" y="4678680"/>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03</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0" name="任意多边形: 形状 16"/>
          <p:cNvSpPr/>
          <p:nvPr/>
        </p:nvSpPr>
        <p:spPr>
          <a:xfrm rot="8046499" flipH="1">
            <a:off x="4533900" y="228219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51" name="椭圆 50"/>
          <p:cNvSpPr/>
          <p:nvPr/>
        </p:nvSpPr>
        <p:spPr>
          <a:xfrm flipH="1">
            <a:off x="4018915" y="1785620"/>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01</a:t>
            </a:r>
            <a:endParaRPr lang="en-US" altLang="zh-CN" dirty="0">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2" name="椭圆 51"/>
          <p:cNvSpPr/>
          <p:nvPr/>
        </p:nvSpPr>
        <p:spPr>
          <a:xfrm>
            <a:off x="4996815" y="2718435"/>
            <a:ext cx="2186305" cy="2186305"/>
          </a:xfrm>
          <a:prstGeom prst="ellipse">
            <a:avLst/>
          </a:prstGeom>
          <a:solidFill>
            <a:srgbClr val="FFFFFF"/>
          </a:solidFill>
          <a:ln>
            <a:solidFill>
              <a:srgbClr val="A6AAA9"/>
            </a:solidFill>
            <a:miter lim="400000"/>
          </a:ln>
        </p:spPr>
        <p:txBody>
          <a:bodyPr anchor="ctr"/>
          <a:lstStyle/>
          <a:p>
            <a:pPr algn="ctr"/>
          </a:p>
        </p:txBody>
      </p:sp>
      <p:sp>
        <p:nvSpPr>
          <p:cNvPr id="55" name="矩形 54"/>
          <p:cNvSpPr/>
          <p:nvPr/>
        </p:nvSpPr>
        <p:spPr>
          <a:xfrm>
            <a:off x="8322140" y="2018693"/>
            <a:ext cx="3084435" cy="1418590"/>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本系统主要是为了进一步贯彻落实中央和省、市委关于推进“两学一做”学习教育常态化制度化有关决策部署，着力解决流动党员集中学习难、参与组织生活难的问题，市委组织部依托爱党建平台，建设可以在线上参与组织生活的“掌上组织生活”系统。</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8322139" y="1666069"/>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掌上组织生活系统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11200" y="5063869"/>
            <a:ext cx="3058764" cy="975995"/>
          </a:xfrm>
          <a:prstGeom prst="rect">
            <a:avLst/>
          </a:prstGeom>
        </p:spPr>
        <p:txBody>
          <a:bodyPr wrap="square">
            <a:spAutoFit/>
          </a:bodyPr>
          <a:lstStyle/>
          <a:p>
            <a:pPr lvl="0"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本系统根据省市区有关住房保障的一系列法律法规和规范性文件实现一个全区保障性住房管理信息化系统。通过本系统来管理街道/小区、住户</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58" name="矩形 57"/>
          <p:cNvSpPr/>
          <p:nvPr/>
        </p:nvSpPr>
        <p:spPr>
          <a:xfrm>
            <a:off x="711200" y="4711065"/>
            <a:ext cx="3058795" cy="423545"/>
          </a:xfrm>
          <a:prstGeom prst="rect">
            <a:avLst/>
          </a:prstGeom>
        </p:spPr>
        <p:txBody>
          <a:bodyPr wrap="square">
            <a:spAutoFit/>
          </a:bodyPr>
          <a:lstStyle/>
          <a:p>
            <a:pPr algn="l">
              <a:lnSpc>
                <a:spcPct val="120000"/>
              </a:lnSpc>
            </a:pPr>
            <a:r>
              <a:rPr lang="zh-CN" altLang="en-US" b="1">
                <a:solidFill>
                  <a:schemeClr val="bg1"/>
                </a:solidFill>
                <a:latin typeface="微软雅黑" panose="020B0503020204020204" pitchFamily="34" charset="-122"/>
                <a:ea typeface="微软雅黑" panose="020B0503020204020204" pitchFamily="34" charset="-122"/>
              </a:rPr>
              <a:t>政府保障性住房管理系统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322140" y="5063869"/>
            <a:ext cx="3084435" cy="975995"/>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扫码出入库管理系统主要通过将物料分箱生成相应二维码，实现物料数字化管理数。通过扫码可以查看物料基本信息，物料数量及物料库位信息</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60" name="矩形 59"/>
          <p:cNvSpPr/>
          <p:nvPr/>
        </p:nvSpPr>
        <p:spPr>
          <a:xfrm>
            <a:off x="8322139" y="4711245"/>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扫码出入库</a:t>
            </a:r>
            <a:r>
              <a:rPr lang="zh-CN" altLang="en-US" b="1">
                <a:solidFill>
                  <a:schemeClr val="bg1"/>
                </a:solidFill>
                <a:latin typeface="微软雅黑" panose="020B0503020204020204" pitchFamily="34" charset="-122"/>
                <a:ea typeface="微软雅黑" panose="020B0503020204020204" pitchFamily="34" charset="-122"/>
              </a:rPr>
              <a:t>管理系统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711200" y="2018693"/>
            <a:ext cx="3058764" cy="2524760"/>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rPr>
              <a:t>大数据系统是伟星销售管理体系量身定制，具有带有明显的伟星特色的营销管理系统，系统中将明显体现伟星的营销思路——对市场资源的全面掌握和深度利用，同时也体现伟星的营销管理方式——过程与结果相结合的科学管理体系。</a:t>
            </a:r>
            <a:endParaRPr lang="zh-CN" altLang="en-US" sz="1200">
              <a:solidFill>
                <a:srgbClr val="4284FF"/>
              </a:solidFill>
              <a:latin typeface="微软雅黑" panose="020B0503020204020204" pitchFamily="34" charset="-122"/>
              <a:ea typeface="微软雅黑" panose="020B0503020204020204" pitchFamily="34" charset="-122"/>
            </a:endParaRPr>
          </a:p>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rPr>
              <a:t>在以市场为单位的前提下，根据不同的角色和管辖范围，设定权限。</a:t>
            </a:r>
            <a:endParaRPr lang="zh-CN" altLang="en-US" sz="1200">
              <a:solidFill>
                <a:srgbClr val="4284FF"/>
              </a:solidFill>
              <a:latin typeface="微软雅黑" panose="020B0503020204020204" pitchFamily="34" charset="-122"/>
              <a:ea typeface="微软雅黑" panose="020B0503020204020204" pitchFamily="34" charset="-122"/>
            </a:endParaRPr>
          </a:p>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rPr>
              <a:t>角色可分为产业管理人员，分公司管理，分公司销售人员，总代管理人员，总代销售人员等。</a:t>
            </a:r>
            <a:endParaRPr lang="zh-CN" altLang="en-US" sz="1200">
              <a:solidFill>
                <a:srgbClr val="4284FF"/>
              </a:solidFill>
              <a:latin typeface="微软雅黑" panose="020B0503020204020204" pitchFamily="34" charset="-122"/>
              <a:ea typeface="微软雅黑" panose="020B0503020204020204" pitchFamily="34" charset="-122"/>
            </a:endParaRPr>
          </a:p>
        </p:txBody>
      </p:sp>
      <p:sp>
        <p:nvSpPr>
          <p:cNvPr id="62" name="矩形 61"/>
          <p:cNvSpPr/>
          <p:nvPr/>
        </p:nvSpPr>
        <p:spPr>
          <a:xfrm>
            <a:off x="780415" y="1666240"/>
            <a:ext cx="2989580" cy="423545"/>
          </a:xfrm>
          <a:prstGeom prst="rect">
            <a:avLst/>
          </a:prstGeom>
        </p:spPr>
        <p:txBody>
          <a:bodyPr wrap="square">
            <a:spAutoFit/>
          </a:bodyPr>
          <a:lstStyle/>
          <a:p>
            <a:pPr algn="l">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建材销售渠道客户管理系统</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案例展示</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系统管理"/>
          <p:cNvPicPr>
            <a:picLocks noChangeAspect="1"/>
          </p:cNvPicPr>
          <p:nvPr/>
        </p:nvPicPr>
        <p:blipFill>
          <a:blip r:embed="rId1"/>
          <a:stretch>
            <a:fillRect/>
          </a:stretch>
        </p:blipFill>
        <p:spPr>
          <a:xfrm>
            <a:off x="5581650" y="3325495"/>
            <a:ext cx="1015740" cy="972000"/>
          </a:xfrm>
          <a:prstGeom prst="rect">
            <a:avLst/>
          </a:prstGeom>
        </p:spPr>
      </p:pic>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0-#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1+#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43" name="任意多边形: 形状 10"/>
          <p:cNvSpPr/>
          <p:nvPr/>
        </p:nvSpPr>
        <p:spPr>
          <a:xfrm rot="13446499">
            <a:off x="6445885" y="226060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5" name="椭圆 44"/>
          <p:cNvSpPr/>
          <p:nvPr/>
        </p:nvSpPr>
        <p:spPr>
          <a:xfrm>
            <a:off x="6903085" y="1748155"/>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06</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6" name="任意多边形: 形状 12"/>
          <p:cNvSpPr/>
          <p:nvPr/>
        </p:nvSpPr>
        <p:spPr>
          <a:xfrm rot="18846498" flipH="1">
            <a:off x="648208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47" name="椭圆 46"/>
          <p:cNvSpPr/>
          <p:nvPr/>
        </p:nvSpPr>
        <p:spPr>
          <a:xfrm flipH="1">
            <a:off x="6954520" y="4631055"/>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08</a:t>
            </a:r>
            <a:endPar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48" name="任意多边形: 形状 14"/>
          <p:cNvSpPr/>
          <p:nvPr/>
        </p:nvSpPr>
        <p:spPr>
          <a:xfrm rot="2646498">
            <a:off x="4533900" y="417068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014B8A"/>
          </a:solidFill>
          <a:ln w="12700">
            <a:miter lim="400000"/>
          </a:ln>
        </p:spPr>
        <p:txBody>
          <a:bodyPr anchor="ctr"/>
          <a:lstStyle/>
          <a:p>
            <a:pPr algn="ctr"/>
          </a:p>
        </p:txBody>
      </p:sp>
      <p:sp>
        <p:nvSpPr>
          <p:cNvPr id="49" name="椭圆 48"/>
          <p:cNvSpPr/>
          <p:nvPr/>
        </p:nvSpPr>
        <p:spPr>
          <a:xfrm>
            <a:off x="4055745" y="4678680"/>
            <a:ext cx="1217295" cy="1210945"/>
          </a:xfrm>
          <a:prstGeom prst="ellipse">
            <a:avLst/>
          </a:prstGeom>
          <a:solidFill>
            <a:schemeClr val="bg1"/>
          </a:solidFill>
          <a:ln>
            <a:solidFill>
              <a:srgbClr val="014B8A"/>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rPr>
              <a:t>07</a:t>
            </a:r>
            <a:endParaRPr lang="en-US" altLang="zh-CN">
              <a:solidFill>
                <a:srgbClr val="014B8A"/>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0" name="任意多边形: 形状 16"/>
          <p:cNvSpPr/>
          <p:nvPr/>
        </p:nvSpPr>
        <p:spPr>
          <a:xfrm rot="8046499" flipH="1">
            <a:off x="4533900" y="2282190"/>
            <a:ext cx="1174115" cy="1174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rgbClr val="4284FF"/>
          </a:solidFill>
          <a:ln w="12700">
            <a:miter lim="400000"/>
          </a:ln>
        </p:spPr>
        <p:txBody>
          <a:bodyPr anchor="ctr"/>
          <a:lstStyle/>
          <a:p>
            <a:pPr algn="ctr"/>
          </a:p>
        </p:txBody>
      </p:sp>
      <p:sp>
        <p:nvSpPr>
          <p:cNvPr id="51" name="椭圆 50"/>
          <p:cNvSpPr/>
          <p:nvPr/>
        </p:nvSpPr>
        <p:spPr>
          <a:xfrm flipH="1">
            <a:off x="4018915" y="1785620"/>
            <a:ext cx="1217295" cy="1210945"/>
          </a:xfrm>
          <a:prstGeom prst="ellipse">
            <a:avLst/>
          </a:prstGeom>
          <a:solidFill>
            <a:schemeClr val="bg1"/>
          </a:solidFill>
          <a:ln>
            <a:solidFill>
              <a:srgbClr val="4284FF"/>
            </a:solidFill>
            <a:miter lim="400000"/>
          </a:ln>
        </p:spPr>
        <p:txBody>
          <a:bodyPr lIns="25400" tIns="25400" rIns="25400" bIns="25400" anchor="ctr">
            <a:normAutofit/>
          </a:bodyPr>
          <a:lstStyle/>
          <a:p>
            <a:pPr algn="ctr" defTabSz="228600">
              <a:defRPr sz="3000">
                <a:solidFill>
                  <a:srgbClr val="FFFFFF"/>
                </a:solidFill>
                <a:effectLst>
                  <a:outerShdw blurRad="38100" dist="12700" dir="5400000" rotWithShape="0">
                    <a:srgbClr val="000000">
                      <a:alpha val="50000"/>
                    </a:srgbClr>
                  </a:outerShdw>
                </a:effectLst>
              </a:defRPr>
            </a:pPr>
            <a:r>
              <a:rPr lang="en-US" altLang="zh-CN">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rPr>
              <a:t>05</a:t>
            </a:r>
            <a:endParaRPr lang="en-US" altLang="zh-CN" dirty="0">
              <a:solidFill>
                <a:srgbClr val="4284FF"/>
              </a:solidFill>
              <a:effectLst>
                <a:outerShdw sx="1000" sy="1000" rotWithShape="0">
                  <a:srgbClr val="000000"/>
                </a:outerShdw>
              </a:effectLst>
              <a:latin typeface="微软雅黑" panose="020B0503020204020204" pitchFamily="34" charset="-122"/>
              <a:ea typeface="微软雅黑" panose="020B0503020204020204" pitchFamily="34" charset="-122"/>
            </a:endParaRPr>
          </a:p>
        </p:txBody>
      </p:sp>
      <p:sp>
        <p:nvSpPr>
          <p:cNvPr id="52" name="椭圆 51"/>
          <p:cNvSpPr/>
          <p:nvPr/>
        </p:nvSpPr>
        <p:spPr>
          <a:xfrm>
            <a:off x="4996815" y="2718435"/>
            <a:ext cx="2186305" cy="2186305"/>
          </a:xfrm>
          <a:prstGeom prst="ellipse">
            <a:avLst/>
          </a:prstGeom>
          <a:solidFill>
            <a:srgbClr val="FFFFFF"/>
          </a:solidFill>
          <a:ln>
            <a:solidFill>
              <a:srgbClr val="A6AAA9"/>
            </a:solidFill>
            <a:miter lim="400000"/>
          </a:ln>
        </p:spPr>
        <p:txBody>
          <a:bodyPr anchor="ctr"/>
          <a:lstStyle/>
          <a:p>
            <a:pPr algn="ctr"/>
          </a:p>
        </p:txBody>
      </p:sp>
      <p:sp>
        <p:nvSpPr>
          <p:cNvPr id="55" name="矩形 54"/>
          <p:cNvSpPr/>
          <p:nvPr/>
        </p:nvSpPr>
        <p:spPr>
          <a:xfrm>
            <a:off x="8322140" y="2018693"/>
            <a:ext cx="3084435" cy="975995"/>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本系统针对金融或财务人士高效管理和提高项目实施率的软件，通过本系统管理融资、资管等项目，对项目进行记录管理、资金对接、风险评价</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8322310" y="1666240"/>
            <a:ext cx="2989580"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融资项目信息分享平台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711200" y="5063869"/>
            <a:ext cx="3058764" cy="975995"/>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联众旅游集散平台是面向旅行社的B2B旅游产品营销管理系统，分别有PC端和小程序端，PC端功能全面，涵盖旅游产品购买、预定、多种</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58" name="矩形 57"/>
          <p:cNvSpPr/>
          <p:nvPr/>
        </p:nvSpPr>
        <p:spPr>
          <a:xfrm>
            <a:off x="770890" y="4711065"/>
            <a:ext cx="2999105" cy="423545"/>
          </a:xfrm>
          <a:prstGeom prst="rect">
            <a:avLst/>
          </a:prstGeom>
        </p:spPr>
        <p:txBody>
          <a:bodyPr wrap="square">
            <a:spAutoFit/>
          </a:bodyPr>
          <a:lstStyle/>
          <a:p>
            <a:pPr algn="l">
              <a:lnSpc>
                <a:spcPct val="120000"/>
              </a:lnSpc>
            </a:pPr>
            <a:r>
              <a:rPr lang="zh-CN" altLang="en-US" b="1">
                <a:solidFill>
                  <a:schemeClr val="bg1"/>
                </a:solidFill>
                <a:latin typeface="微软雅黑" panose="020B0503020204020204" pitchFamily="34" charset="-122"/>
                <a:ea typeface="微软雅黑" panose="020B0503020204020204" pitchFamily="34" charset="-122"/>
              </a:rPr>
              <a:t>旅游</a:t>
            </a:r>
            <a:r>
              <a:rPr lang="en-US" altLang="zh-CN" b="1">
                <a:solidFill>
                  <a:schemeClr val="bg1"/>
                </a:solidFill>
                <a:latin typeface="微软雅黑" panose="020B0503020204020204" pitchFamily="34" charset="-122"/>
                <a:ea typeface="微软雅黑" panose="020B0503020204020204" pitchFamily="34" charset="-122"/>
              </a:rPr>
              <a:t>B2B</a:t>
            </a:r>
            <a:r>
              <a:rPr lang="zh-CN" altLang="en-US" b="1">
                <a:solidFill>
                  <a:schemeClr val="bg1"/>
                </a:solidFill>
                <a:latin typeface="微软雅黑" panose="020B0503020204020204" pitchFamily="34" charset="-122"/>
                <a:ea typeface="微软雅黑" panose="020B0503020204020204" pitchFamily="34" charset="-122"/>
              </a:rPr>
              <a:t>商城交易系统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8322140" y="5063869"/>
            <a:ext cx="3084435" cy="975995"/>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sym typeface="+mn-ea"/>
              </a:rPr>
              <a:t>本平台是以物流产业链为依托，以产品和科技创新为驱动，为客户提供物流行业保险产品服务的投保科技平台。平台功能全面，涵盖了国内和进</a:t>
            </a:r>
            <a:endParaRPr lang="zh-CN" altLang="en-US" sz="1200">
              <a:solidFill>
                <a:srgbClr val="4284FF"/>
              </a:solidFill>
              <a:latin typeface="微软雅黑" panose="020B0503020204020204" pitchFamily="34" charset="-122"/>
              <a:ea typeface="微软雅黑" panose="020B0503020204020204" pitchFamily="34" charset="-122"/>
              <a:sym typeface="+mn-ea"/>
            </a:endParaRPr>
          </a:p>
        </p:txBody>
      </p:sp>
      <p:sp>
        <p:nvSpPr>
          <p:cNvPr id="60" name="矩形 59"/>
          <p:cNvSpPr/>
          <p:nvPr/>
        </p:nvSpPr>
        <p:spPr>
          <a:xfrm>
            <a:off x="8322139" y="4711245"/>
            <a:ext cx="2241974" cy="423545"/>
          </a:xfrm>
          <a:prstGeom prst="rect">
            <a:avLst/>
          </a:prstGeom>
        </p:spPr>
        <p:txBody>
          <a:bodyPr wrap="square">
            <a:spAutoFit/>
          </a:bodyPr>
          <a:lstStyle/>
          <a:p>
            <a:pPr algn="just">
              <a:lnSpc>
                <a:spcPct val="120000"/>
              </a:lnSpc>
            </a:pPr>
            <a:r>
              <a:rPr lang="zh-CN" altLang="en-US" b="1">
                <a:solidFill>
                  <a:schemeClr val="bg1"/>
                </a:solidFill>
                <a:latin typeface="微软雅黑" panose="020B0503020204020204" pitchFamily="34" charset="-122"/>
                <a:ea typeface="微软雅黑" panose="020B0503020204020204" pitchFamily="34" charset="-122"/>
              </a:rPr>
              <a:t>货运保险投保平台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711200" y="2018693"/>
            <a:ext cx="3058764" cy="975995"/>
          </a:xfrm>
          <a:prstGeom prst="rect">
            <a:avLst/>
          </a:prstGeom>
        </p:spPr>
        <p:txBody>
          <a:bodyPr wrap="square">
            <a:spAutoFit/>
          </a:bodyPr>
          <a:lstStyle/>
          <a:p>
            <a:pPr algn="l">
              <a:lnSpc>
                <a:spcPct val="120000"/>
              </a:lnSpc>
            </a:pPr>
            <a:r>
              <a:rPr lang="en-US" altLang="zh-CN" sz="1200">
                <a:solidFill>
                  <a:srgbClr val="4284FF"/>
                </a:solidFill>
                <a:latin typeface="微软雅黑" panose="020B0503020204020204" pitchFamily="34" charset="-122"/>
                <a:ea typeface="微软雅黑" panose="020B0503020204020204" pitchFamily="34" charset="-122"/>
                <a:sym typeface="+mn-ea"/>
              </a:rPr>
              <a:t>       </a:t>
            </a:r>
            <a:r>
              <a:rPr lang="zh-CN" altLang="en-US" sz="1200">
                <a:solidFill>
                  <a:srgbClr val="4284FF"/>
                </a:solidFill>
                <a:latin typeface="微软雅黑" panose="020B0503020204020204" pitchFamily="34" charset="-122"/>
                <a:ea typeface="微软雅黑" panose="020B0503020204020204" pitchFamily="34" charset="-122"/>
              </a:rPr>
              <a:t>本系统是针对美食街会员定制开发的一款联营餐饮会员软件，通过本系统来管理商户们，收取固定租金、从商家的营业额中，提取一定比例的抽</a:t>
            </a:r>
            <a:endParaRPr lang="zh-CN" altLang="en-US" sz="1200">
              <a:solidFill>
                <a:srgbClr val="4284FF"/>
              </a:solidFill>
              <a:latin typeface="微软雅黑" panose="020B0503020204020204" pitchFamily="34" charset="-122"/>
              <a:ea typeface="微软雅黑" panose="020B0503020204020204" pitchFamily="34" charset="-122"/>
            </a:endParaRPr>
          </a:p>
        </p:txBody>
      </p:sp>
      <p:sp>
        <p:nvSpPr>
          <p:cNvPr id="62" name="矩形 61"/>
          <p:cNvSpPr/>
          <p:nvPr/>
        </p:nvSpPr>
        <p:spPr>
          <a:xfrm>
            <a:off x="885825" y="1666240"/>
            <a:ext cx="2884170" cy="423545"/>
          </a:xfrm>
          <a:prstGeom prst="rect">
            <a:avLst/>
          </a:prstGeom>
        </p:spPr>
        <p:txBody>
          <a:bodyPr wrap="square">
            <a:spAutoFit/>
          </a:bodyPr>
          <a:lstStyle/>
          <a:p>
            <a:pPr algn="l">
              <a:lnSpc>
                <a:spcPct val="120000"/>
              </a:lnSpc>
            </a:pPr>
            <a:r>
              <a:rPr lang="zh-CN" altLang="en-US" b="1">
                <a:solidFill>
                  <a:schemeClr val="bg1"/>
                </a:solidFill>
                <a:latin typeface="微软雅黑" panose="020B0503020204020204" pitchFamily="34" charset="-122"/>
                <a:ea typeface="微软雅黑" panose="020B0503020204020204" pitchFamily="34" charset="-122"/>
              </a:rPr>
              <a:t>餐饮会员销售管理软件</a:t>
            </a:r>
            <a:endParaRPr lang="zh-CN" altLang="en-US" b="1">
              <a:solidFill>
                <a:schemeClr val="bg1"/>
              </a:solidFill>
              <a:latin typeface="微软雅黑" panose="020B0503020204020204" pitchFamily="34" charset="-122"/>
              <a:ea typeface="微软雅黑" panose="020B0503020204020204" pitchFamily="34" charset="-122"/>
            </a:endParaRPr>
          </a:p>
        </p:txBody>
      </p:sp>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Прямоугольник 19"/>
          <p:cNvSpPr/>
          <p:nvPr/>
        </p:nvSpPr>
        <p:spPr>
          <a:xfrm>
            <a:off x="1066800" y="530140"/>
            <a:ext cx="10058400" cy="553085"/>
          </a:xfrm>
          <a:prstGeom prst="rect">
            <a:avLst/>
          </a:prstGeom>
        </p:spPr>
        <p:txBody>
          <a:bodyPr wrap="square" anchor="ctr">
            <a:spAutoFit/>
          </a:bodyPr>
          <a:lstStyle/>
          <a:p>
            <a:pPr algn="ctr"/>
            <a:r>
              <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案例展示</a:t>
            </a:r>
            <a:endParaRPr lang="zh-CN" altLang="en-US" sz="3000"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事务中心_网站备案"/>
          <p:cNvPicPr>
            <a:picLocks noChangeAspect="1"/>
          </p:cNvPicPr>
          <p:nvPr/>
        </p:nvPicPr>
        <p:blipFill>
          <a:blip r:embed="rId1"/>
          <a:stretch>
            <a:fillRect/>
          </a:stretch>
        </p:blipFill>
        <p:spPr>
          <a:xfrm>
            <a:off x="5586095" y="3307715"/>
            <a:ext cx="1008000" cy="1008000"/>
          </a:xfrm>
          <a:prstGeom prst="rect">
            <a:avLst/>
          </a:prstGeom>
        </p:spPr>
      </p:pic>
      <p:pic>
        <p:nvPicPr>
          <p:cNvPr id="3" name="图片 2"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0-#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0-#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1+#ppt_w/2"/>
                                          </p:val>
                                        </p:tav>
                                        <p:tav tm="100000">
                                          <p:val>
                                            <p:strVal val="#ppt_x"/>
                                          </p:val>
                                        </p:tav>
                                      </p:tavLst>
                                    </p:anim>
                                    <p:anim calcmode="lin" valueType="num">
                                      <p:cBhvr additive="base">
                                        <p:cTn id="24" dur="50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1+#ppt_w/2"/>
                                          </p:val>
                                        </p:tav>
                                        <p:tav tm="100000">
                                          <p:val>
                                            <p:strVal val="#ppt_x"/>
                                          </p:val>
                                        </p:tav>
                                      </p:tavLst>
                                    </p:anim>
                                    <p:anim calcmode="lin" valueType="num">
                                      <p:cBhvr additive="base">
                                        <p:cTn id="28" dur="500" fill="hold"/>
                                        <p:tgtEl>
                                          <p:spTgt spid="5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1+#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1+#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cxnSp>
        <p:nvCxnSpPr>
          <p:cNvPr id="63" name="Shape 1280"/>
          <p:cNvCxnSpPr/>
          <p:nvPr/>
        </p:nvCxnSpPr>
        <p:spPr>
          <a:xfrm>
            <a:off x="5181600" y="1251098"/>
            <a:ext cx="1828800" cy="0"/>
          </a:xfrm>
          <a:prstGeom prst="straightConnector1">
            <a:avLst/>
          </a:prstGeom>
          <a:noFill/>
          <a:ln w="50800" cap="flat" cmpd="sng">
            <a:solidFill>
              <a:srgbClr val="4284FF"/>
            </a:solidFill>
            <a:prstDash val="solid"/>
            <a:miter/>
            <a:headEnd type="none" w="med" len="med"/>
            <a:tailEnd type="none" w="med" len="med"/>
          </a:ln>
        </p:spPr>
      </p:cxnSp>
      <p:sp>
        <p:nvSpPr>
          <p:cNvPr id="64" name="雷锋PPT网 www.lfppt.com"/>
          <p:cNvSpPr/>
          <p:nvPr/>
        </p:nvSpPr>
        <p:spPr>
          <a:xfrm>
            <a:off x="1066800" y="530140"/>
            <a:ext cx="10058400" cy="553085"/>
          </a:xfrm>
          <a:prstGeom prst="rect">
            <a:avLst/>
          </a:prstGeom>
        </p:spPr>
        <p:txBody>
          <a:bodyPr wrap="square" anchor="ctr">
            <a:spAutoFit/>
          </a:bodyPr>
          <a:lstStyle/>
          <a:p>
            <a:pPr algn="ctr"/>
            <a:r>
              <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rPr>
              <a:t>合作发展</a:t>
            </a:r>
            <a:endParaRPr lang="zh-CN" altLang="en-US" sz="3000" spc="30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cxnSp>
        <p:nvCxnSpPr>
          <p:cNvPr id="4" name="直接连接符 3"/>
          <p:cNvCxnSpPr/>
          <p:nvPr/>
        </p:nvCxnSpPr>
        <p:spPr>
          <a:xfrm>
            <a:off x="1573637" y="3839029"/>
            <a:ext cx="89056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838762"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椭圆 8"/>
          <p:cNvSpPr/>
          <p:nvPr/>
        </p:nvSpPr>
        <p:spPr>
          <a:xfrm>
            <a:off x="3097266" y="3113312"/>
            <a:ext cx="1480460" cy="1480458"/>
          </a:xfrm>
          <a:prstGeom prst="ellipse">
            <a:avLst/>
          </a:prstGeom>
          <a:solidFill>
            <a:srgbClr val="014B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椭圆 9"/>
          <p:cNvSpPr/>
          <p:nvPr/>
        </p:nvSpPr>
        <p:spPr>
          <a:xfrm>
            <a:off x="5355770"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7614273" y="3113312"/>
            <a:ext cx="1480460" cy="1480458"/>
          </a:xfrm>
          <a:prstGeom prst="ellipse">
            <a:avLst/>
          </a:prstGeom>
          <a:solidFill>
            <a:srgbClr val="014B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9872776" y="3113312"/>
            <a:ext cx="1480460" cy="1480458"/>
          </a:xfrm>
          <a:prstGeom prst="ellipse">
            <a:avLst/>
          </a:prstGeom>
          <a:solidFill>
            <a:srgbClr val="428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59424" y="4783955"/>
            <a:ext cx="2228426" cy="810915"/>
            <a:chOff x="1678602" y="4679146"/>
            <a:chExt cx="2228426" cy="810915"/>
          </a:xfrm>
        </p:grpSpPr>
        <p:sp>
          <p:nvSpPr>
            <p:cNvPr id="16" name="矩形 15"/>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洽谈商务，了解需求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商务沟通</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4981787" y="4783955"/>
            <a:ext cx="2228426" cy="810915"/>
            <a:chOff x="1678602" y="4679146"/>
            <a:chExt cx="2228426" cy="810915"/>
          </a:xfrm>
        </p:grpSpPr>
        <p:sp>
          <p:nvSpPr>
            <p:cNvPr id="19" name="矩形 18"/>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界面设计，程序开发</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软件开发</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9498793" y="4783955"/>
            <a:ext cx="2228426" cy="810915"/>
            <a:chOff x="1678602" y="4679146"/>
            <a:chExt cx="2228426" cy="810915"/>
          </a:xfrm>
        </p:grpSpPr>
        <p:sp>
          <p:nvSpPr>
            <p:cNvPr id="22" name="矩形 21"/>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通过测试，正式上线</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项目验收</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63555" y="1866294"/>
            <a:ext cx="2228426" cy="810915"/>
            <a:chOff x="1678602" y="4679146"/>
            <a:chExt cx="2228426" cy="810915"/>
          </a:xfrm>
        </p:grpSpPr>
        <p:sp>
          <p:nvSpPr>
            <p:cNvPr id="25" name="矩形 24"/>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签订合同，需求调研</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项目启动</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240290" y="1866294"/>
            <a:ext cx="2228426" cy="810915"/>
            <a:chOff x="1678602" y="4679146"/>
            <a:chExt cx="2228426" cy="810915"/>
          </a:xfrm>
        </p:grpSpPr>
        <p:sp>
          <p:nvSpPr>
            <p:cNvPr id="28" name="矩形 27"/>
            <p:cNvSpPr/>
            <p:nvPr/>
          </p:nvSpPr>
          <p:spPr>
            <a:xfrm>
              <a:off x="1678602" y="5140811"/>
              <a:ext cx="2228426" cy="349250"/>
            </a:xfrm>
            <a:prstGeom prst="rect">
              <a:avLst/>
            </a:prstGeom>
          </p:spPr>
          <p:txBody>
            <a:bodyPr wrap="square">
              <a:spAutoFit/>
            </a:bodyPr>
            <a:lstStyle/>
            <a:p>
              <a:pPr algn="ctr">
                <a:lnSpc>
                  <a:spcPct val="120000"/>
                </a:lnSpc>
              </a:pPr>
              <a:r>
                <a:rPr lang="zh-CN" altLang="en-US" sz="1400">
                  <a:solidFill>
                    <a:schemeClr val="bg1"/>
                  </a:solidFill>
                  <a:latin typeface="微软雅黑" panose="020B0503020204020204" pitchFamily="34" charset="-122"/>
                  <a:ea typeface="微软雅黑" panose="020B0503020204020204" pitchFamily="34" charset="-122"/>
                </a:rPr>
                <a:t>客户测试，反馈开发</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678602" y="4679146"/>
              <a:ext cx="2228426" cy="460375"/>
            </a:xfrm>
            <a:prstGeom prst="rect">
              <a:avLst/>
            </a:prstGeom>
          </p:spPr>
          <p:txBody>
            <a:bodyPr wrap="square">
              <a:spAutoFit/>
            </a:bodyPr>
            <a:lstStyle/>
            <a:p>
              <a:pPr algn="ctr">
                <a:lnSpc>
                  <a:spcPct val="120000"/>
                </a:lnSpc>
              </a:pPr>
              <a:r>
                <a:rPr lang="zh-CN" altLang="en-US" sz="2000" b="1">
                  <a:solidFill>
                    <a:schemeClr val="bg1"/>
                  </a:solidFill>
                  <a:latin typeface="微软雅黑" panose="020B0503020204020204" pitchFamily="34" charset="-122"/>
                  <a:ea typeface="微软雅黑" panose="020B0503020204020204" pitchFamily="34" charset="-122"/>
                </a:rPr>
                <a:t>客户确认</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178993"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01</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443798"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02</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702302"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03</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7960805"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04</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219308" y="3485086"/>
            <a:ext cx="787395" cy="707886"/>
          </a:xfrm>
          <a:prstGeom prst="rect">
            <a:avLst/>
          </a:prstGeom>
          <a:noFill/>
        </p:spPr>
        <p:txBody>
          <a:bodyPr wrap="none" rtlCol="0">
            <a:spAutoFit/>
          </a:bodyPr>
          <a:lstStyle/>
          <a:p>
            <a:pPr algn="ctr"/>
            <a:r>
              <a:rPr lang="en-US" altLang="zh-CN" sz="4000">
                <a:solidFill>
                  <a:schemeClr val="bg1"/>
                </a:solidFill>
                <a:latin typeface="微软雅黑" panose="020B0503020204020204" pitchFamily="34" charset="-122"/>
                <a:ea typeface="微软雅黑" panose="020B0503020204020204" pitchFamily="34" charset="-122"/>
              </a:rPr>
              <a:t>05</a:t>
            </a:r>
            <a:endParaRPr lang="en-US" altLang="zh-CN" sz="4000" dirty="0">
              <a:solidFill>
                <a:schemeClr val="bg1"/>
              </a:solidFill>
              <a:latin typeface="微软雅黑" panose="020B0503020204020204" pitchFamily="34" charset="-122"/>
              <a:ea typeface="微软雅黑" panose="020B0503020204020204" pitchFamily="34" charset="-122"/>
            </a:endParaRPr>
          </a:p>
        </p:txBody>
      </p:sp>
      <p:pic>
        <p:nvPicPr>
          <p:cNvPr id="3" name="图片 2" descr="logo2"/>
          <p:cNvPicPr>
            <a:picLocks noChangeAspect="1"/>
          </p:cNvPicPr>
          <p:nvPr/>
        </p:nvPicPr>
        <p:blipFill>
          <a:blip r:embed="rId1"/>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par>
                          <p:cTn id="59" fill="hold">
                            <p:stCondLst>
                              <p:cond delay="1000"/>
                            </p:stCondLst>
                            <p:childTnLst>
                              <p:par>
                                <p:cTn id="60" presetID="12" presetClass="entr" presetSubtype="1"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p:tgtEl>
                                          <p:spTgt spid="15"/>
                                        </p:tgtEl>
                                        <p:attrNameLst>
                                          <p:attrName>ppt_y</p:attrName>
                                        </p:attrNameLst>
                                      </p:cBhvr>
                                      <p:tavLst>
                                        <p:tav tm="0">
                                          <p:val>
                                            <p:strVal val="#ppt_y-#ppt_h*1.125000"/>
                                          </p:val>
                                        </p:tav>
                                        <p:tav tm="100000">
                                          <p:val>
                                            <p:strVal val="#ppt_y"/>
                                          </p:val>
                                        </p:tav>
                                      </p:tavLst>
                                    </p:anim>
                                    <p:animEffect transition="in" filter="wipe(down)">
                                      <p:cBhvr>
                                        <p:cTn id="63" dur="500"/>
                                        <p:tgtEl>
                                          <p:spTgt spid="15"/>
                                        </p:tgtEl>
                                      </p:cBhvr>
                                    </p:animEffect>
                                  </p:childTnLst>
                                </p:cTn>
                              </p:par>
                              <p:par>
                                <p:cTn id="64" presetID="12" presetClass="entr" presetSubtype="4" fill="hold" nodeType="withEffect">
                                  <p:stCondLst>
                                    <p:cond delay="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p:tgtEl>
                                          <p:spTgt spid="24"/>
                                        </p:tgtEl>
                                        <p:attrNameLst>
                                          <p:attrName>ppt_y</p:attrName>
                                        </p:attrNameLst>
                                      </p:cBhvr>
                                      <p:tavLst>
                                        <p:tav tm="0">
                                          <p:val>
                                            <p:strVal val="#ppt_y+#ppt_h*1.125000"/>
                                          </p:val>
                                        </p:tav>
                                        <p:tav tm="100000">
                                          <p:val>
                                            <p:strVal val="#ppt_y"/>
                                          </p:val>
                                        </p:tav>
                                      </p:tavLst>
                                    </p:anim>
                                    <p:animEffect transition="in" filter="wipe(up)">
                                      <p:cBhvr>
                                        <p:cTn id="67" dur="500"/>
                                        <p:tgtEl>
                                          <p:spTgt spid="24"/>
                                        </p:tgtEl>
                                      </p:cBhvr>
                                    </p:animEffect>
                                  </p:childTnLst>
                                </p:cTn>
                              </p:par>
                              <p:par>
                                <p:cTn id="68" presetID="12" presetClass="entr" presetSubtype="1" fill="hold" nodeType="withEffect">
                                  <p:stCondLst>
                                    <p:cond delay="50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p:tgtEl>
                                          <p:spTgt spid="18"/>
                                        </p:tgtEl>
                                        <p:attrNameLst>
                                          <p:attrName>ppt_y</p:attrName>
                                        </p:attrNameLst>
                                      </p:cBhvr>
                                      <p:tavLst>
                                        <p:tav tm="0">
                                          <p:val>
                                            <p:strVal val="#ppt_y-#ppt_h*1.125000"/>
                                          </p:val>
                                        </p:tav>
                                        <p:tav tm="100000">
                                          <p:val>
                                            <p:strVal val="#ppt_y"/>
                                          </p:val>
                                        </p:tav>
                                      </p:tavLst>
                                    </p:anim>
                                    <p:animEffect transition="in" filter="wipe(down)">
                                      <p:cBhvr>
                                        <p:cTn id="71" dur="500"/>
                                        <p:tgtEl>
                                          <p:spTgt spid="18"/>
                                        </p:tgtEl>
                                      </p:cBhvr>
                                    </p:animEffect>
                                  </p:childTnLst>
                                </p:cTn>
                              </p:par>
                              <p:par>
                                <p:cTn id="72" presetID="12" presetClass="entr" presetSubtype="4" fill="hold" nodeType="withEffect">
                                  <p:stCondLst>
                                    <p:cond delay="75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p:tgtEl>
                                          <p:spTgt spid="27"/>
                                        </p:tgtEl>
                                        <p:attrNameLst>
                                          <p:attrName>ppt_y</p:attrName>
                                        </p:attrNameLst>
                                      </p:cBhvr>
                                      <p:tavLst>
                                        <p:tav tm="0">
                                          <p:val>
                                            <p:strVal val="#ppt_y+#ppt_h*1.125000"/>
                                          </p:val>
                                        </p:tav>
                                        <p:tav tm="100000">
                                          <p:val>
                                            <p:strVal val="#ppt_y"/>
                                          </p:val>
                                        </p:tav>
                                      </p:tavLst>
                                    </p:anim>
                                    <p:animEffect transition="in" filter="wipe(up)">
                                      <p:cBhvr>
                                        <p:cTn id="75" dur="500"/>
                                        <p:tgtEl>
                                          <p:spTgt spid="27"/>
                                        </p:tgtEl>
                                      </p:cBhvr>
                                    </p:animEffect>
                                  </p:childTnLst>
                                </p:cTn>
                              </p:par>
                              <p:par>
                                <p:cTn id="76" presetID="12" presetClass="entr" presetSubtype="1" fill="hold" nodeType="withEffect">
                                  <p:stCondLst>
                                    <p:cond delay="100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ppt_y</p:attrName>
                                        </p:attrNameLst>
                                      </p:cBhvr>
                                      <p:tavLst>
                                        <p:tav tm="0">
                                          <p:val>
                                            <p:strVal val="#ppt_y-#ppt_h*1.125000"/>
                                          </p:val>
                                        </p:tav>
                                        <p:tav tm="100000">
                                          <p:val>
                                            <p:strVal val="#ppt_y"/>
                                          </p:val>
                                        </p:tav>
                                      </p:tavLst>
                                    </p:anim>
                                    <p:animEffect transition="in" filter="wipe(down)">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9" grpId="0" bldLvl="0" animBg="1"/>
      <p:bldP spid="10" grpId="0" bldLvl="0" animBg="1"/>
      <p:bldP spid="11" grpId="0" bldLvl="0" animBg="1"/>
      <p:bldP spid="12" grpId="0" bldLvl="0" animBg="1"/>
      <p:bldP spid="5"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D4A"/>
        </a:solidFill>
        <a:effectLst/>
      </p:bgPr>
    </p:bg>
    <p:spTree>
      <p:nvGrpSpPr>
        <p:cNvPr id="1" name=""/>
        <p:cNvGrpSpPr/>
        <p:nvPr/>
      </p:nvGrpSpPr>
      <p:grpSpPr>
        <a:xfrm>
          <a:off x="0" y="0"/>
          <a:ext cx="0" cy="0"/>
          <a:chOff x="0" y="0"/>
          <a:chExt cx="0" cy="0"/>
        </a:xfrm>
      </p:grpSpPr>
      <p:sp>
        <p:nvSpPr>
          <p:cNvPr id="52" name="PA_库_形状 784"/>
          <p:cNvSpPr/>
          <p:nvPr>
            <p:custDataLst>
              <p:tags r:id="rId1"/>
            </p:custDataLst>
          </p:nvPr>
        </p:nvSpPr>
        <p:spPr>
          <a:xfrm>
            <a:off x="1059473" y="1280160"/>
            <a:ext cx="4297680" cy="4297680"/>
          </a:xfrm>
          <a:prstGeom prst="ellipse">
            <a:avLst/>
          </a:prstGeom>
          <a:solidFill>
            <a:srgbClr val="4284FF">
              <a:alpha val="2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5" name="AutoShape 3"/>
          <p:cNvSpPr>
            <a:spLocks noChangeAspect="1" noChangeArrowheads="1" noTextEdit="1"/>
          </p:cNvSpPr>
          <p:nvPr/>
        </p:nvSpPr>
        <p:spPr bwMode="auto">
          <a:xfrm>
            <a:off x="952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lstStyle/>
          <a:p>
            <a:endParaRPr lang="en-US" sz="900"/>
          </a:p>
        </p:txBody>
      </p:sp>
      <p:sp>
        <p:nvSpPr>
          <p:cNvPr id="41" name="任意多边形 40"/>
          <p:cNvSpPr/>
          <p:nvPr/>
        </p:nvSpPr>
        <p:spPr>
          <a:xfrm>
            <a:off x="5231765" y="2738755"/>
            <a:ext cx="6960235" cy="1424305"/>
          </a:xfrm>
          <a:custGeom>
            <a:avLst/>
            <a:gdLst>
              <a:gd name="connsiteX0" fmla="*/ 30 w 10961"/>
              <a:gd name="connsiteY0" fmla="*/ 11 h 2243"/>
              <a:gd name="connsiteX1" fmla="*/ 10961 w 10961"/>
              <a:gd name="connsiteY1" fmla="*/ 0 h 2243"/>
              <a:gd name="connsiteX2" fmla="*/ 10961 w 10961"/>
              <a:gd name="connsiteY2" fmla="*/ 2240 h 2243"/>
              <a:gd name="connsiteX3" fmla="*/ 0 w 10961"/>
              <a:gd name="connsiteY3" fmla="*/ 2243 h 2243"/>
              <a:gd name="connsiteX4" fmla="*/ 30 w 10961"/>
              <a:gd name="connsiteY4" fmla="*/ 11 h 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1" h="2243">
                <a:moveTo>
                  <a:pt x="30" y="11"/>
                </a:moveTo>
                <a:lnTo>
                  <a:pt x="10961" y="0"/>
                </a:lnTo>
                <a:lnTo>
                  <a:pt x="10961" y="2240"/>
                </a:lnTo>
                <a:lnTo>
                  <a:pt x="0" y="2243"/>
                </a:lnTo>
                <a:cubicBezTo>
                  <a:pt x="342" y="1229"/>
                  <a:pt x="162" y="447"/>
                  <a:pt x="30" y="11"/>
                </a:cubicBezTo>
                <a:close/>
              </a:path>
            </a:pathLst>
          </a:custGeom>
          <a:solidFill>
            <a:srgbClr val="014B8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hape 784"/>
          <p:cNvSpPr/>
          <p:nvPr/>
        </p:nvSpPr>
        <p:spPr>
          <a:xfrm>
            <a:off x="1379513" y="1600200"/>
            <a:ext cx="3657600" cy="3657600"/>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sp>
        <p:nvSpPr>
          <p:cNvPr id="18" name="Shape 784"/>
          <p:cNvSpPr>
            <a:spLocks noChangeAspect="1"/>
          </p:cNvSpPr>
          <p:nvPr/>
        </p:nvSpPr>
        <p:spPr>
          <a:xfrm>
            <a:off x="1699902" y="1920589"/>
            <a:ext cx="3016822" cy="3016822"/>
          </a:xfrm>
          <a:prstGeom prst="ellipse">
            <a:avLst/>
          </a:prstGeom>
          <a:solidFill>
            <a:srgbClr val="014B8A">
              <a:alpha val="50000"/>
            </a:srgbClr>
          </a:solidFill>
          <a:ln>
            <a:noFill/>
          </a:ln>
        </p:spPr>
        <p:txBody>
          <a:bodyPr lIns="22850" tIns="22850" rIns="22850" bIns="22850" anchor="ctr" anchorCtr="0">
            <a:noAutofit/>
          </a:bodyPr>
          <a:lstStyle/>
          <a:p>
            <a:pPr algn="ctr">
              <a:buClr>
                <a:srgbClr val="FFFFFF"/>
              </a:buClr>
            </a:pPr>
            <a:endParaRPr sz="1500">
              <a:solidFill>
                <a:srgbClr val="FFFFFF"/>
              </a:solidFill>
              <a:latin typeface="Open Sans" panose="02010600030101010101"/>
              <a:ea typeface="Open Sans" panose="02010600030101010101"/>
              <a:cs typeface="Open Sans" panose="02010600030101010101"/>
              <a:sym typeface="Open Sans" panose="02010600030101010101"/>
            </a:endParaRPr>
          </a:p>
        </p:txBody>
      </p:sp>
      <p:grpSp>
        <p:nvGrpSpPr>
          <p:cNvPr id="39" name="组合 38"/>
          <p:cNvGrpSpPr/>
          <p:nvPr/>
        </p:nvGrpSpPr>
        <p:grpSpPr>
          <a:xfrm>
            <a:off x="1924879" y="2247801"/>
            <a:ext cx="2566868" cy="2524957"/>
            <a:chOff x="3511" y="3884"/>
            <a:chExt cx="3083" cy="3033"/>
          </a:xfrm>
        </p:grpSpPr>
        <p:sp>
          <p:nvSpPr>
            <p:cNvPr id="30" name="任意多边形 29"/>
            <p:cNvSpPr/>
            <p:nvPr/>
          </p:nvSpPr>
          <p:spPr>
            <a:xfrm>
              <a:off x="3898" y="4130"/>
              <a:ext cx="2354" cy="2354"/>
            </a:xfrm>
            <a:custGeom>
              <a:avLst/>
              <a:gdLst/>
              <a:ahLst/>
              <a:cxnLst/>
              <a:rect l="0" t="0" r="0" b="0"/>
              <a:pathLst>
                <a:path w="3423352" h="3423352">
                  <a:moveTo>
                    <a:pt x="0" y="1711672"/>
                  </a:moveTo>
                  <a:cubicBezTo>
                    <a:pt x="0" y="766346"/>
                    <a:pt x="766346" y="0"/>
                    <a:pt x="1711672" y="0"/>
                  </a:cubicBezTo>
                  <a:cubicBezTo>
                    <a:pt x="2657006" y="0"/>
                    <a:pt x="3423352" y="766346"/>
                    <a:pt x="3423352" y="1711672"/>
                  </a:cubicBezTo>
                  <a:cubicBezTo>
                    <a:pt x="3423352" y="2657006"/>
                    <a:pt x="2657006" y="3423352"/>
                    <a:pt x="1711672" y="3423352"/>
                  </a:cubicBezTo>
                  <a:cubicBezTo>
                    <a:pt x="766346" y="3423352"/>
                    <a:pt x="0" y="2657006"/>
                    <a:pt x="0" y="1711672"/>
                  </a:cubicBezTo>
                  <a:close/>
                </a:path>
              </a:pathLst>
            </a:custGeom>
            <a:noFill/>
            <a:ln w="12700" cap="flat">
              <a:solidFill>
                <a:srgbClr val="4284FF"/>
              </a:solidFill>
              <a:bevel/>
            </a:ln>
          </p:spPr>
        </p:sp>
        <p:grpSp>
          <p:nvGrpSpPr>
            <p:cNvPr id="31" name="组合 30"/>
            <p:cNvGrpSpPr/>
            <p:nvPr/>
          </p:nvGrpSpPr>
          <p:grpSpPr>
            <a:xfrm>
              <a:off x="3511" y="3884"/>
              <a:ext cx="3083" cy="3033"/>
              <a:chOff x="2946401" y="635945"/>
              <a:chExt cx="6299198" cy="6195712"/>
            </a:xfrm>
            <a:solidFill>
              <a:srgbClr val="4284FF"/>
            </a:solidFill>
          </p:grpSpPr>
          <p:sp>
            <p:nvSpPr>
              <p:cNvPr id="32" name="任意多边形 31"/>
              <p:cNvSpPr/>
              <p:nvPr/>
            </p:nvSpPr>
            <p:spPr>
              <a:xfrm rot="3198000">
                <a:off x="3170339" y="1940283"/>
                <a:ext cx="949490" cy="1397365"/>
              </a:xfrm>
              <a:custGeom>
                <a:avLst/>
                <a:gdLst>
                  <a:gd name="connsiteX0" fmla="*/ 0 w 667469"/>
                  <a:gd name="connsiteY0" fmla="*/ 488662 h 982315"/>
                  <a:gd name="connsiteX1" fmla="*/ 335082 w 667469"/>
                  <a:gd name="connsiteY1" fmla="*/ 0 h 982315"/>
                  <a:gd name="connsiteX2" fmla="*/ 670163 w 667469"/>
                  <a:gd name="connsiteY2" fmla="*/ 488662 h 982315"/>
                  <a:gd name="connsiteX3" fmla="*/ 335082 w 667469"/>
                  <a:gd name="connsiteY3" fmla="*/ 984306 h 982315"/>
                </a:gdLst>
                <a:ahLst/>
                <a:cxnLst>
                  <a:cxn ang="0">
                    <a:pos x="connsiteX0" y="connsiteY0"/>
                  </a:cxn>
                  <a:cxn ang="0">
                    <a:pos x="connsiteX1" y="connsiteY1"/>
                  </a:cxn>
                  <a:cxn ang="0">
                    <a:pos x="connsiteX2" y="connsiteY2"/>
                  </a:cxn>
                  <a:cxn ang="0">
                    <a:pos x="connsiteX3" y="connsiteY3"/>
                  </a:cxn>
                </a:cxnLst>
                <a:rect l="0" t="0" r="0" b="0"/>
                <a:pathLst>
                  <a:path w="667469" h="982315">
                    <a:moveTo>
                      <a:pt x="65302" y="0"/>
                    </a:moveTo>
                    <a:cubicBezTo>
                      <a:pt x="165156" y="370326"/>
                      <a:pt x="379257" y="693778"/>
                      <a:pt x="667469" y="930225"/>
                    </a:cubicBezTo>
                    <a:lnTo>
                      <a:pt x="623759" y="982315"/>
                    </a:lnTo>
                    <a:cubicBezTo>
                      <a:pt x="325399" y="737336"/>
                      <a:pt x="103675" y="402447"/>
                      <a:pt x="0" y="19056"/>
                    </a:cubicBezTo>
                    <a:lnTo>
                      <a:pt x="65302" y="0"/>
                    </a:lnTo>
                    <a:close/>
                  </a:path>
                </a:pathLst>
              </a:custGeom>
              <a:grpFill/>
              <a:ln w="7600" cap="flat">
                <a:noFill/>
                <a:bevel/>
              </a:ln>
            </p:spPr>
          </p:sp>
          <p:sp>
            <p:nvSpPr>
              <p:cNvPr id="33" name="任意多边形 32"/>
              <p:cNvSpPr/>
              <p:nvPr/>
            </p:nvSpPr>
            <p:spPr>
              <a:xfrm>
                <a:off x="7139638" y="3523067"/>
                <a:ext cx="1939633" cy="2777929"/>
              </a:xfrm>
              <a:custGeom>
                <a:avLst/>
                <a:gdLst>
                  <a:gd name="connsiteX0" fmla="*/ 0 w 1363516"/>
                  <a:gd name="connsiteY0" fmla="*/ 978500 h 1952820"/>
                  <a:gd name="connsiteX1" fmla="*/ 680094 w 1363516"/>
                  <a:gd name="connsiteY1" fmla="*/ 0 h 1952820"/>
                  <a:gd name="connsiteX2" fmla="*/ 1360187 w 1363516"/>
                  <a:gd name="connsiteY2" fmla="*/ 978500 h 1952820"/>
                  <a:gd name="connsiteX3" fmla="*/ 680094 w 1363516"/>
                  <a:gd name="connsiteY3" fmla="*/ 1950069 h 1952820"/>
                </a:gdLst>
                <a:ahLst/>
                <a:cxnLst>
                  <a:cxn ang="0">
                    <a:pos x="connsiteX0" y="connsiteY0"/>
                  </a:cxn>
                  <a:cxn ang="0">
                    <a:pos x="connsiteX1" y="connsiteY1"/>
                  </a:cxn>
                  <a:cxn ang="0">
                    <a:pos x="connsiteX2" y="connsiteY2"/>
                  </a:cxn>
                  <a:cxn ang="0">
                    <a:pos x="connsiteX3" y="connsiteY3"/>
                  </a:cxn>
                </a:cxnLst>
                <a:rect l="0" t="0" r="0" b="0"/>
                <a:pathLst>
                  <a:path w="1363516" h="1952820">
                    <a:moveTo>
                      <a:pt x="882048" y="1379309"/>
                    </a:moveTo>
                    <a:cubicBezTo>
                      <a:pt x="646172" y="1651617"/>
                      <a:pt x="352045" y="1843608"/>
                      <a:pt x="34220" y="1952820"/>
                    </a:cubicBezTo>
                    <a:lnTo>
                      <a:pt x="0" y="1825110"/>
                    </a:lnTo>
                    <a:cubicBezTo>
                      <a:pt x="293220" y="1722700"/>
                      <a:pt x="564448" y="1544571"/>
                      <a:pt x="782390" y="1292980"/>
                    </a:cubicBezTo>
                    <a:cubicBezTo>
                      <a:pt x="1104850" y="920717"/>
                      <a:pt x="1251469" y="455934"/>
                      <a:pt x="1229520" y="0"/>
                    </a:cubicBezTo>
                    <a:lnTo>
                      <a:pt x="1361517" y="0"/>
                    </a:lnTo>
                    <a:cubicBezTo>
                      <a:pt x="1383390" y="486578"/>
                      <a:pt x="1226131" y="982095"/>
                      <a:pt x="882048" y="1379309"/>
                    </a:cubicBezTo>
                    <a:close/>
                  </a:path>
                </a:pathLst>
              </a:custGeom>
              <a:grpFill/>
              <a:ln w="7600" cap="flat">
                <a:noFill/>
                <a:bevel/>
              </a:ln>
            </p:spPr>
          </p:sp>
          <p:sp>
            <p:nvSpPr>
              <p:cNvPr id="34" name="任意多边形 33"/>
              <p:cNvSpPr/>
              <p:nvPr/>
            </p:nvSpPr>
            <p:spPr>
              <a:xfrm rot="7800000">
                <a:off x="8577377" y="1751027"/>
                <a:ext cx="478608" cy="857836"/>
              </a:xfrm>
              <a:custGeom>
                <a:avLst/>
                <a:gdLst>
                  <a:gd name="connsiteX0" fmla="*/ 0 w 336450"/>
                  <a:gd name="connsiteY0" fmla="*/ 303845 h 603038"/>
                  <a:gd name="connsiteX1" fmla="*/ 166817 w 336450"/>
                  <a:gd name="connsiteY1" fmla="*/ 0 h 603038"/>
                  <a:gd name="connsiteX2" fmla="*/ 333634 w 336450"/>
                  <a:gd name="connsiteY2" fmla="*/ 303845 h 603038"/>
                  <a:gd name="connsiteX3" fmla="*/ 166817 w 336450"/>
                  <a:gd name="connsiteY3" fmla="*/ 601732 h 603038"/>
                </a:gdLst>
                <a:ahLst/>
                <a:cxnLst>
                  <a:cxn ang="0">
                    <a:pos x="connsiteX0" y="connsiteY0"/>
                  </a:cxn>
                  <a:cxn ang="0">
                    <a:pos x="connsiteX1" y="connsiteY1"/>
                  </a:cxn>
                  <a:cxn ang="0">
                    <a:pos x="connsiteX2" y="connsiteY2"/>
                  </a:cxn>
                  <a:cxn ang="0">
                    <a:pos x="connsiteX3" y="connsiteY3"/>
                  </a:cxn>
                </a:cxnLst>
                <a:rect l="0" t="0" r="0" b="0"/>
                <a:pathLst>
                  <a:path w="336450" h="603038">
                    <a:moveTo>
                      <a:pt x="238311" y="0"/>
                    </a:moveTo>
                    <a:lnTo>
                      <a:pt x="336450" y="56661"/>
                    </a:lnTo>
                    <a:cubicBezTo>
                      <a:pt x="230098" y="221965"/>
                      <a:pt x="154323" y="407130"/>
                      <a:pt x="115298" y="603038"/>
                    </a:cubicBezTo>
                    <a:lnTo>
                      <a:pt x="0" y="603038"/>
                    </a:lnTo>
                    <a:cubicBezTo>
                      <a:pt x="40087" y="386735"/>
                      <a:pt x="121909" y="182201"/>
                      <a:pt x="238311" y="0"/>
                    </a:cubicBezTo>
                    <a:close/>
                  </a:path>
                </a:pathLst>
              </a:custGeom>
              <a:grpFill/>
              <a:ln w="7600" cap="flat">
                <a:noFill/>
                <a:bevel/>
              </a:ln>
            </p:spPr>
          </p:sp>
          <p:sp>
            <p:nvSpPr>
              <p:cNvPr id="35" name="任意多边形 34"/>
              <p:cNvSpPr/>
              <p:nvPr/>
            </p:nvSpPr>
            <p:spPr>
              <a:xfrm>
                <a:off x="4211184" y="5303937"/>
                <a:ext cx="3830800" cy="898369"/>
              </a:xfrm>
              <a:custGeom>
                <a:avLst/>
                <a:gdLst>
                  <a:gd name="connsiteX0" fmla="*/ 0 w 2692961"/>
                  <a:gd name="connsiteY0" fmla="*/ 312846 h 631532"/>
                  <a:gd name="connsiteX1" fmla="*/ 1346484 w 2692961"/>
                  <a:gd name="connsiteY1" fmla="*/ 0 h 631532"/>
                  <a:gd name="connsiteX2" fmla="*/ 2692961 w 2692961"/>
                  <a:gd name="connsiteY2" fmla="*/ 312846 h 631532"/>
                  <a:gd name="connsiteX3" fmla="*/ 1346484 w 2692961"/>
                  <a:gd name="connsiteY3" fmla="*/ 632645 h 631532"/>
                </a:gdLst>
                <a:ahLst/>
                <a:cxnLst>
                  <a:cxn ang="0">
                    <a:pos x="connsiteX0" y="connsiteY0"/>
                  </a:cxn>
                  <a:cxn ang="0">
                    <a:pos x="connsiteX1" y="connsiteY1"/>
                  </a:cxn>
                  <a:cxn ang="0">
                    <a:pos x="connsiteX2" y="connsiteY2"/>
                  </a:cxn>
                  <a:cxn ang="0">
                    <a:pos x="connsiteX3" y="connsiteY3"/>
                  </a:cxn>
                </a:cxnLst>
                <a:rect l="0" t="0" r="0" b="0"/>
                <a:pathLst>
                  <a:path w="2692961" h="631532">
                    <a:moveTo>
                      <a:pt x="1356881" y="631532"/>
                    </a:moveTo>
                    <a:cubicBezTo>
                      <a:pt x="821712" y="631532"/>
                      <a:pt x="339329" y="403634"/>
                      <a:pt x="0" y="38840"/>
                    </a:cubicBezTo>
                    <a:lnTo>
                      <a:pt x="55987" y="0"/>
                    </a:lnTo>
                    <a:cubicBezTo>
                      <a:pt x="382681" y="347258"/>
                      <a:pt x="844702" y="563817"/>
                      <a:pt x="1356881" y="563817"/>
                    </a:cubicBezTo>
                    <a:cubicBezTo>
                      <a:pt x="1859902" y="563817"/>
                      <a:pt x="2314542" y="354934"/>
                      <a:pt x="2640118" y="18505"/>
                    </a:cubicBezTo>
                    <a:lnTo>
                      <a:pt x="2692961" y="60844"/>
                    </a:lnTo>
                    <a:cubicBezTo>
                      <a:pt x="2354868" y="412775"/>
                      <a:pt x="1881213" y="631532"/>
                      <a:pt x="1356881" y="631532"/>
                    </a:cubicBezTo>
                    <a:close/>
                  </a:path>
                </a:pathLst>
              </a:custGeom>
              <a:grpFill/>
              <a:ln w="7600" cap="flat">
                <a:noFill/>
                <a:bevel/>
              </a:ln>
            </p:spPr>
          </p:sp>
          <p:sp>
            <p:nvSpPr>
              <p:cNvPr id="36" name="任意多边形 35"/>
              <p:cNvSpPr/>
              <p:nvPr/>
            </p:nvSpPr>
            <p:spPr>
              <a:xfrm>
                <a:off x="6312195" y="877565"/>
                <a:ext cx="2504484" cy="2726285"/>
              </a:xfrm>
              <a:custGeom>
                <a:avLst/>
                <a:gdLst>
                  <a:gd name="connsiteX0" fmla="*/ 0 w 1760593"/>
                  <a:gd name="connsiteY0" fmla="*/ 958261 h 1916515"/>
                  <a:gd name="connsiteX1" fmla="*/ 880293 w 1760593"/>
                  <a:gd name="connsiteY1" fmla="*/ 0 h 1916515"/>
                  <a:gd name="connsiteX2" fmla="*/ 1763200 w 1760593"/>
                  <a:gd name="connsiteY2" fmla="*/ 958261 h 1916515"/>
                  <a:gd name="connsiteX3" fmla="*/ 880293 w 1760593"/>
                  <a:gd name="connsiteY3" fmla="*/ 1916515 h 1916515"/>
                </a:gdLst>
                <a:ahLst/>
                <a:cxnLst>
                  <a:cxn ang="0">
                    <a:pos x="connsiteX0" y="connsiteY0"/>
                  </a:cxn>
                  <a:cxn ang="0">
                    <a:pos x="connsiteX1" y="connsiteY1"/>
                  </a:cxn>
                  <a:cxn ang="0">
                    <a:pos x="connsiteX2" y="connsiteY2"/>
                  </a:cxn>
                  <a:cxn ang="0">
                    <a:pos x="connsiteX3" y="connsiteY3"/>
                  </a:cxn>
                </a:cxnLst>
                <a:rect l="0" t="0" r="0" b="0"/>
                <a:pathLst>
                  <a:path w="1760593" h="1916515">
                    <a:moveTo>
                      <a:pt x="1760593" y="1876197"/>
                    </a:moveTo>
                    <a:cubicBezTo>
                      <a:pt x="1760593" y="1889672"/>
                      <a:pt x="1760593" y="1903108"/>
                      <a:pt x="1760593" y="1916515"/>
                    </a:cubicBezTo>
                    <a:lnTo>
                      <a:pt x="1692269" y="1916515"/>
                    </a:lnTo>
                    <a:cubicBezTo>
                      <a:pt x="1692558" y="1903116"/>
                      <a:pt x="1692710" y="1889672"/>
                      <a:pt x="1692710" y="1876197"/>
                    </a:cubicBezTo>
                    <a:cubicBezTo>
                      <a:pt x="1692710" y="917708"/>
                      <a:pt x="948518" y="133029"/>
                      <a:pt x="6417" y="68452"/>
                    </a:cubicBezTo>
                    <a:lnTo>
                      <a:pt x="0" y="0"/>
                    </a:lnTo>
                    <a:cubicBezTo>
                      <a:pt x="982657" y="61555"/>
                      <a:pt x="1760593" y="878028"/>
                      <a:pt x="1760593" y="1876197"/>
                    </a:cubicBezTo>
                    <a:close/>
                  </a:path>
                </a:pathLst>
              </a:custGeom>
              <a:grpFill/>
              <a:ln w="7600" cap="flat">
                <a:noFill/>
                <a:bevel/>
              </a:ln>
            </p:spPr>
          </p:sp>
          <p:sp>
            <p:nvSpPr>
              <p:cNvPr id="37" name="任意多边形 36"/>
              <p:cNvSpPr/>
              <p:nvPr/>
            </p:nvSpPr>
            <p:spPr>
              <a:xfrm>
                <a:off x="4540482" y="635945"/>
                <a:ext cx="3268619" cy="653593"/>
              </a:xfrm>
              <a:custGeom>
                <a:avLst/>
                <a:gdLst>
                  <a:gd name="connsiteX0" fmla="*/ 0 w 2297761"/>
                  <a:gd name="connsiteY0" fmla="*/ 231330 h 459461"/>
                  <a:gd name="connsiteX1" fmla="*/ 1148884 w 2297761"/>
                  <a:gd name="connsiteY1" fmla="*/ 0 h 459461"/>
                  <a:gd name="connsiteX2" fmla="*/ 2297761 w 2297761"/>
                  <a:gd name="connsiteY2" fmla="*/ 231330 h 459461"/>
                  <a:gd name="connsiteX3" fmla="*/ 1148884 w 2297761"/>
                  <a:gd name="connsiteY3" fmla="*/ 457839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7" y="91568"/>
                      <a:pt x="1175766" y="91568"/>
                    </a:cubicBezTo>
                    <a:cubicBezTo>
                      <a:pt x="750933" y="91568"/>
                      <a:pt x="365951" y="231969"/>
                      <a:pt x="85592" y="459461"/>
                    </a:cubicBezTo>
                    <a:lnTo>
                      <a:pt x="0" y="400357"/>
                    </a:lnTo>
                    <a:cubicBezTo>
                      <a:pt x="301063" y="152974"/>
                      <a:pt x="716704" y="0"/>
                      <a:pt x="1175766" y="0"/>
                    </a:cubicBezTo>
                    <a:close/>
                  </a:path>
                </a:pathLst>
              </a:custGeom>
              <a:grpFill/>
              <a:ln w="7600" cap="flat">
                <a:noFill/>
                <a:bevel/>
              </a:ln>
            </p:spPr>
          </p:sp>
          <p:sp>
            <p:nvSpPr>
              <p:cNvPr id="38" name="任意多边形 37"/>
              <p:cNvSpPr/>
              <p:nvPr/>
            </p:nvSpPr>
            <p:spPr>
              <a:xfrm rot="13926000">
                <a:off x="2495867" y="4870551"/>
                <a:ext cx="3268616" cy="653595"/>
              </a:xfrm>
              <a:custGeom>
                <a:avLst/>
                <a:gdLst>
                  <a:gd name="connsiteX0" fmla="*/ 0 w 2297761"/>
                  <a:gd name="connsiteY0" fmla="*/ 231329 h 459461"/>
                  <a:gd name="connsiteX1" fmla="*/ 1148877 w 2297761"/>
                  <a:gd name="connsiteY1" fmla="*/ 0 h 459461"/>
                  <a:gd name="connsiteX2" fmla="*/ 2297761 w 2297761"/>
                  <a:gd name="connsiteY2" fmla="*/ 231329 h 459461"/>
                  <a:gd name="connsiteX3" fmla="*/ 1148877 w 2297761"/>
                  <a:gd name="connsiteY3" fmla="*/ 457838 h 459461"/>
                </a:gdLst>
                <a:ahLst/>
                <a:cxnLst>
                  <a:cxn ang="0">
                    <a:pos x="connsiteX0" y="connsiteY0"/>
                  </a:cxn>
                  <a:cxn ang="0">
                    <a:pos x="connsiteX1" y="connsiteY1"/>
                  </a:cxn>
                  <a:cxn ang="0">
                    <a:pos x="connsiteX2" y="connsiteY2"/>
                  </a:cxn>
                  <a:cxn ang="0">
                    <a:pos x="connsiteX3" y="connsiteY3"/>
                  </a:cxn>
                </a:cxnLst>
                <a:rect l="0" t="0" r="0" b="0"/>
                <a:pathLst>
                  <a:path w="2297761" h="459461">
                    <a:moveTo>
                      <a:pt x="1175766" y="0"/>
                    </a:moveTo>
                    <a:cubicBezTo>
                      <a:pt x="1608084" y="0"/>
                      <a:pt x="2001893" y="135671"/>
                      <a:pt x="2297761" y="358098"/>
                    </a:cubicBezTo>
                    <a:lnTo>
                      <a:pt x="2218995" y="422917"/>
                    </a:lnTo>
                    <a:cubicBezTo>
                      <a:pt x="1943335" y="217027"/>
                      <a:pt x="1577350" y="91568"/>
                      <a:pt x="1175766" y="91568"/>
                    </a:cubicBezTo>
                    <a:cubicBezTo>
                      <a:pt x="750933" y="91568"/>
                      <a:pt x="365951" y="231968"/>
                      <a:pt x="85592" y="459461"/>
                    </a:cubicBezTo>
                    <a:lnTo>
                      <a:pt x="0" y="400357"/>
                    </a:lnTo>
                    <a:cubicBezTo>
                      <a:pt x="301062" y="152974"/>
                      <a:pt x="716704" y="0"/>
                      <a:pt x="1175766" y="0"/>
                    </a:cubicBezTo>
                    <a:close/>
                  </a:path>
                </a:pathLst>
              </a:custGeom>
              <a:grpFill/>
              <a:ln w="7600" cap="flat">
                <a:noFill/>
                <a:bevel/>
              </a:ln>
            </p:spPr>
          </p:sp>
        </p:grpSp>
        <p:sp>
          <p:nvSpPr>
            <p:cNvPr id="42" name="文本框 41"/>
            <p:cNvSpPr txBox="1"/>
            <p:nvPr/>
          </p:nvSpPr>
          <p:spPr>
            <a:xfrm>
              <a:off x="4141" y="4667"/>
              <a:ext cx="1901" cy="1293"/>
            </a:xfrm>
            <a:prstGeom prst="rect">
              <a:avLst/>
            </a:prstGeom>
            <a:noFill/>
          </p:spPr>
          <p:txBody>
            <a:bodyPr wrap="square" rtlCol="0">
              <a:spAutoFit/>
              <a:scene3d>
                <a:camera prst="orthographicFront"/>
                <a:lightRig rig="threePt" dir="t"/>
              </a:scene3d>
              <a:sp3d contourW="12700"/>
            </a:bodyPr>
            <a:lstStyle/>
            <a:p>
              <a:pPr algn="ctr"/>
              <a:r>
                <a:rPr lang="en-US" altLang="zh-CN" sz="6400" b="1">
                  <a:solidFill>
                    <a:schemeClr val="bg1"/>
                  </a:solidFill>
                  <a:latin typeface="微软雅黑" panose="020B0503020204020204" pitchFamily="34" charset="-122"/>
                  <a:ea typeface="微软雅黑" panose="020B0503020204020204" pitchFamily="34" charset="-122"/>
                </a:rPr>
                <a:t>02</a:t>
              </a:r>
              <a:endParaRPr lang="en-US" altLang="zh-CN" sz="6400" b="1" dirty="0">
                <a:solidFill>
                  <a:schemeClr val="bg1"/>
                </a:solidFill>
                <a:latin typeface="微软雅黑" panose="020B0503020204020204" pitchFamily="34" charset="-122"/>
                <a:ea typeface="微软雅黑" panose="020B0503020204020204" pitchFamily="34" charset="-122"/>
              </a:endParaRPr>
            </a:p>
          </p:txBody>
        </p:sp>
      </p:grpSp>
      <p:sp>
        <p:nvSpPr>
          <p:cNvPr id="40" name="雷锋PPT网 www.lfppt.com"/>
          <p:cNvSpPr/>
          <p:nvPr/>
        </p:nvSpPr>
        <p:spPr>
          <a:xfrm>
            <a:off x="5788152" y="2899265"/>
            <a:ext cx="4603542" cy="1076325"/>
          </a:xfrm>
          <a:prstGeom prst="rect">
            <a:avLst/>
          </a:prstGeom>
        </p:spPr>
        <p:txBody>
          <a:bodyPr wrap="square" anchor="ctr">
            <a:spAutoFit/>
          </a:bodyPr>
          <a:lstStyle/>
          <a:p>
            <a:r>
              <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rPr>
              <a:t>项目介绍</a:t>
            </a:r>
            <a:endParaRPr lang="zh-CN" altLang="en-US" sz="6400" b="1" spc="300" dirty="0">
              <a:solidFill>
                <a:schemeClr val="bg1"/>
              </a:solidFill>
              <a:latin typeface="微软雅黑" panose="020B0503020204020204" pitchFamily="34" charset="-122"/>
              <a:ea typeface="微软雅黑" panose="020B0503020204020204" pitchFamily="34" charset="-122"/>
              <a:cs typeface="Lato Heavy" panose="020F0902020204030203" pitchFamily="34" charset="0"/>
            </a:endParaRPr>
          </a:p>
        </p:txBody>
      </p:sp>
      <p:pic>
        <p:nvPicPr>
          <p:cNvPr id="2" name="图片 1" descr="logo2"/>
          <p:cNvPicPr>
            <a:picLocks noChangeAspect="1"/>
          </p:cNvPicPr>
          <p:nvPr/>
        </p:nvPicPr>
        <p:blipFill>
          <a:blip r:embed="rId2"/>
          <a:stretch>
            <a:fillRect/>
          </a:stretch>
        </p:blipFill>
        <p:spPr>
          <a:xfrm>
            <a:off x="126365" y="127635"/>
            <a:ext cx="432000" cy="43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3000">
        <p:random/>
      </p:transition>
    </mc:Choice>
    <mc:Fallback>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1000" fill="hold"/>
                                        <p:tgtEl>
                                          <p:spTgt spid="40"/>
                                        </p:tgtEl>
                                        <p:attrNameLst>
                                          <p:attrName>ppt_x</p:attrName>
                                        </p:attrNameLst>
                                      </p:cBhvr>
                                      <p:tavLst>
                                        <p:tav tm="0">
                                          <p:val>
                                            <p:strVal val="1+#ppt_w/2"/>
                                          </p:val>
                                        </p:tav>
                                        <p:tav tm="100000">
                                          <p:val>
                                            <p:strVal val="#ppt_x"/>
                                          </p:val>
                                        </p:tav>
                                      </p:tavLst>
                                    </p:anim>
                                    <p:anim calcmode="lin" valueType="num">
                                      <p:cBhvr additive="base">
                                        <p:cTn id="13" dur="10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3" presetClass="entr" presetSubtype="3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strVal val="4*#ppt_w"/>
                                          </p:val>
                                        </p:tav>
                                        <p:tav tm="100000">
                                          <p:val>
                                            <p:strVal val="#ppt_w"/>
                                          </p:val>
                                        </p:tav>
                                      </p:tavLst>
                                    </p:anim>
                                    <p:anim calcmode="lin" valueType="num">
                                      <p:cBhvr>
                                        <p:cTn id="18" dur="1000" fill="hold"/>
                                        <p:tgtEl>
                                          <p:spTgt spid="18"/>
                                        </p:tgtEl>
                                        <p:attrNameLst>
                                          <p:attrName>ppt_h</p:attrName>
                                        </p:attrNameLst>
                                      </p:cBhvr>
                                      <p:tavLst>
                                        <p:tav tm="0">
                                          <p:val>
                                            <p:strVal val="4*#ppt_h"/>
                                          </p:val>
                                        </p:tav>
                                        <p:tav tm="100000">
                                          <p:val>
                                            <p:strVal val="#ppt_h"/>
                                          </p:val>
                                        </p:tav>
                                      </p:tavLst>
                                    </p:anim>
                                  </p:childTnLst>
                                </p:cTn>
                              </p:par>
                              <p:par>
                                <p:cTn id="19" presetID="23" presetClass="entr" presetSubtype="32" fill="hold" grpId="0"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1000" fill="hold"/>
                                        <p:tgtEl>
                                          <p:spTgt spid="60"/>
                                        </p:tgtEl>
                                        <p:attrNameLst>
                                          <p:attrName>ppt_w</p:attrName>
                                        </p:attrNameLst>
                                      </p:cBhvr>
                                      <p:tavLst>
                                        <p:tav tm="0">
                                          <p:val>
                                            <p:strVal val="4*#ppt_w"/>
                                          </p:val>
                                        </p:tav>
                                        <p:tav tm="100000">
                                          <p:val>
                                            <p:strVal val="#ppt_w"/>
                                          </p:val>
                                        </p:tav>
                                      </p:tavLst>
                                    </p:anim>
                                    <p:anim calcmode="lin" valueType="num">
                                      <p:cBhvr>
                                        <p:cTn id="22" dur="1000" fill="hold"/>
                                        <p:tgtEl>
                                          <p:spTgt spid="60"/>
                                        </p:tgtEl>
                                        <p:attrNameLst>
                                          <p:attrName>ppt_h</p:attrName>
                                        </p:attrNameLst>
                                      </p:cBhvr>
                                      <p:tavLst>
                                        <p:tav tm="0">
                                          <p:val>
                                            <p:strVal val="4*#ppt_h"/>
                                          </p:val>
                                        </p:tav>
                                        <p:tav tm="100000">
                                          <p:val>
                                            <p:strVal val="#ppt_h"/>
                                          </p:val>
                                        </p:tav>
                                      </p:tavLst>
                                    </p:anim>
                                  </p:childTnLst>
                                </p:cTn>
                              </p:par>
                              <p:par>
                                <p:cTn id="23" presetID="23" presetClass="entr" presetSubtype="32" fill="hold" grpId="2" nodeType="withEffect" nodePh="1">
                                  <p:stCondLst>
                                    <p:cond delay="300"/>
                                  </p:stCondLst>
                                  <p:endCondLst>
                                    <p:cond evt="begin" delay="0">
                                      <p:tn val="23"/>
                                    </p:cond>
                                  </p:endCondLst>
                                  <p:childTnLst>
                                    <p:set>
                                      <p:cBhvr>
                                        <p:cTn id="24" dur="1" fill="hold">
                                          <p:stCondLst>
                                            <p:cond delay="0"/>
                                          </p:stCondLst>
                                        </p:cTn>
                                        <p:tgtEl>
                                          <p:spTgt spid="52">
                                            <p:txEl>
                                              <p:charRg st="4294967295" end="4294967295"/>
                                            </p:txEl>
                                          </p:spTgt>
                                        </p:tgtEl>
                                        <p:attrNameLst>
                                          <p:attrName>style.visibility</p:attrName>
                                        </p:attrNameLst>
                                      </p:cBhvr>
                                      <p:to>
                                        <p:strVal val="visible"/>
                                      </p:to>
                                    </p:set>
                                    <p:anim calcmode="lin" valueType="num">
                                      <p:cBhvr>
                                        <p:cTn id="25" dur="1000" fill="hold"/>
                                        <p:tgtEl>
                                          <p:spTgt spid="52">
                                            <p:txEl>
                                              <p:charRg st="4294967295" end="4294967295"/>
                                            </p:txEl>
                                          </p:spTgt>
                                        </p:tgtEl>
                                        <p:attrNameLst>
                                          <p:attrName>ppt_w</p:attrName>
                                        </p:attrNameLst>
                                      </p:cBhvr>
                                      <p:tavLst>
                                        <p:tav tm="0">
                                          <p:val>
                                            <p:strVal val="4*#ppt_w"/>
                                          </p:val>
                                        </p:tav>
                                        <p:tav tm="100000">
                                          <p:val>
                                            <p:strVal val="#ppt_w"/>
                                          </p:val>
                                        </p:tav>
                                      </p:tavLst>
                                    </p:anim>
                                    <p:anim calcmode="lin" valueType="num">
                                      <p:cBhvr>
                                        <p:cTn id="26" dur="1000" fill="hold"/>
                                        <p:tgtEl>
                                          <p:spTgt spid="52">
                                            <p:txEl>
                                              <p:charRg st="4294967295" end="4294967295"/>
                                            </p:txEl>
                                          </p:spTgt>
                                        </p:tgtEl>
                                        <p:attrNameLst>
                                          <p:attrName>ppt_h</p:attrName>
                                        </p:attrNameLst>
                                      </p:cBhvr>
                                      <p:tavLst>
                                        <p:tav tm="0">
                                          <p:val>
                                            <p:strVal val="4*#ppt_h"/>
                                          </p:val>
                                        </p:tav>
                                        <p:tav tm="100000">
                                          <p:val>
                                            <p:strVal val="#ppt_h"/>
                                          </p:val>
                                        </p:tav>
                                      </p:tavLst>
                                    </p:anim>
                                  </p:childTnLst>
                                </p:cTn>
                              </p:par>
                            </p:childTnLst>
                          </p:cTn>
                        </p:par>
                        <p:par>
                          <p:cTn id="27" fill="hold">
                            <p:stCondLst>
                              <p:cond delay="2500"/>
                            </p:stCondLst>
                            <p:childTnLst>
                              <p:par>
                                <p:cTn id="28" presetID="49" presetClass="entr" presetSubtype="0" decel="10000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1000" fill="hold"/>
                                        <p:tgtEl>
                                          <p:spTgt spid="39"/>
                                        </p:tgtEl>
                                        <p:attrNameLst>
                                          <p:attrName>ppt_w</p:attrName>
                                        </p:attrNameLst>
                                      </p:cBhvr>
                                      <p:tavLst>
                                        <p:tav tm="0">
                                          <p:val>
                                            <p:fltVal val="0"/>
                                          </p:val>
                                        </p:tav>
                                        <p:tav tm="100000">
                                          <p:val>
                                            <p:strVal val="#ppt_w"/>
                                          </p:val>
                                        </p:tav>
                                      </p:tavLst>
                                    </p:anim>
                                    <p:anim calcmode="lin" valueType="num">
                                      <p:cBhvr>
                                        <p:cTn id="31" dur="1000" fill="hold"/>
                                        <p:tgtEl>
                                          <p:spTgt spid="39"/>
                                        </p:tgtEl>
                                        <p:attrNameLst>
                                          <p:attrName>ppt_h</p:attrName>
                                        </p:attrNameLst>
                                      </p:cBhvr>
                                      <p:tavLst>
                                        <p:tav tm="0">
                                          <p:val>
                                            <p:fltVal val="0"/>
                                          </p:val>
                                        </p:tav>
                                        <p:tav tm="100000">
                                          <p:val>
                                            <p:strVal val="#ppt_h"/>
                                          </p:val>
                                        </p:tav>
                                      </p:tavLst>
                                    </p:anim>
                                    <p:anim calcmode="lin" valueType="num">
                                      <p:cBhvr>
                                        <p:cTn id="32" dur="1000" fill="hold"/>
                                        <p:tgtEl>
                                          <p:spTgt spid="39"/>
                                        </p:tgtEl>
                                        <p:attrNameLst>
                                          <p:attrName>style.rotation</p:attrName>
                                        </p:attrNameLst>
                                      </p:cBhvr>
                                      <p:tavLst>
                                        <p:tav tm="0">
                                          <p:val>
                                            <p:fltVal val="360"/>
                                          </p:val>
                                        </p:tav>
                                        <p:tav tm="100000">
                                          <p:val>
                                            <p:fltVal val="0"/>
                                          </p:val>
                                        </p:tav>
                                      </p:tavLst>
                                    </p:anim>
                                    <p:animEffect transition="in" filter="fade">
                                      <p:cBhvr>
                                        <p:cTn id="3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bldLvl="0" animBg="1" autoUpdateAnimBg="0"/>
      <p:bldP spid="41" grpId="0" bldLvl="0" animBg="1"/>
      <p:bldP spid="60" grpId="0" bldLvl="0" animBg="1"/>
      <p:bldP spid="18" grpId="0" bldLvl="0" animBg="1"/>
      <p:bldP spid="40" grpId="0"/>
    </p:bldLst>
  </p:timing>
</p:sld>
</file>

<file path=ppt/tags/tag1.xml><?xml version="1.0" encoding="utf-8"?>
<p:tagLst xmlns:p="http://schemas.openxmlformats.org/presentationml/2006/main">
  <p:tag name="PA" val="v4.0.0"/>
</p:tagLst>
</file>

<file path=ppt/tags/tag10.xml><?xml version="1.0" encoding="utf-8"?>
<p:tagLst xmlns:p="http://schemas.openxmlformats.org/presentationml/2006/main">
  <p:tag name="PA" val="v4.0.0"/>
</p:tagLst>
</file>

<file path=ppt/tags/tag11.xml><?xml version="1.0" encoding="utf-8"?>
<p:tagLst xmlns:p="http://schemas.openxmlformats.org/presentationml/2006/main">
  <p:tag name="PA" val="v4.0.0"/>
</p:tagLst>
</file>

<file path=ppt/tags/tag12.xml><?xml version="1.0" encoding="utf-8"?>
<p:tagLst xmlns:p="http://schemas.openxmlformats.org/presentationml/2006/main">
  <p:tag name="PA" val="v4.0.0"/>
</p:tagLst>
</file>

<file path=ppt/tags/tag13.xml><?xml version="1.0" encoding="utf-8"?>
<p:tagLst xmlns:p="http://schemas.openxmlformats.org/presentationml/2006/main">
  <p:tag name="PA" val="v4.0.0"/>
</p:tagLst>
</file>

<file path=ppt/tags/tag14.xml><?xml version="1.0" encoding="utf-8"?>
<p:tagLst xmlns:p="http://schemas.openxmlformats.org/presentationml/2006/main">
  <p:tag name="PA" val="v4.0.0"/>
</p:tagLst>
</file>

<file path=ppt/tags/tag15.xml><?xml version="1.0" encoding="utf-8"?>
<p:tagLst xmlns:p="http://schemas.openxmlformats.org/presentationml/2006/main">
  <p:tag name="PA" val="v4.0.0"/>
</p:tagLst>
</file>

<file path=ppt/tags/tag16.xml><?xml version="1.0" encoding="utf-8"?>
<p:tagLst xmlns:p="http://schemas.openxmlformats.org/presentationml/2006/main">
  <p:tag name="PA" val="v4.0.0"/>
</p:tagLst>
</file>

<file path=ppt/tags/tag17.xml><?xml version="1.0" encoding="utf-8"?>
<p:tagLst xmlns:p="http://schemas.openxmlformats.org/presentationml/2006/main">
  <p:tag name="PA" val="v4.0.0"/>
</p:tagLst>
</file>

<file path=ppt/tags/tag18.xml><?xml version="1.0" encoding="utf-8"?>
<p:tagLst xmlns:p="http://schemas.openxmlformats.org/presentationml/2006/main">
  <p:tag name="PA" val="v4.0.0"/>
</p:tagLst>
</file>

<file path=ppt/tags/tag19.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20.xml><?xml version="1.0" encoding="utf-8"?>
<p:tagLst xmlns:p="http://schemas.openxmlformats.org/presentationml/2006/main">
  <p:tag name="PA" val="v4.0.0"/>
</p:tagLst>
</file>

<file path=ppt/tags/tag21.xml><?xml version="1.0" encoding="utf-8"?>
<p:tagLst xmlns:p="http://schemas.openxmlformats.org/presentationml/2006/main">
  <p:tag name="PA" val="v4.0.0"/>
</p:tagLst>
</file>

<file path=ppt/tags/tag22.xml><?xml version="1.0" encoding="utf-8"?>
<p:tagLst xmlns:p="http://schemas.openxmlformats.org/presentationml/2006/main">
  <p:tag name="PA" val="v4.0.0"/>
</p:tagLst>
</file>

<file path=ppt/tags/tag23.xml><?xml version="1.0" encoding="utf-8"?>
<p:tagLst xmlns:p="http://schemas.openxmlformats.org/presentationml/2006/main">
  <p:tag name="PA" val="v4.0.0"/>
</p:tagLst>
</file>

<file path=ppt/tags/tag24.xml><?xml version="1.0" encoding="utf-8"?>
<p:tagLst xmlns:p="http://schemas.openxmlformats.org/presentationml/2006/main">
  <p:tag name="PA" val="v4.0.0"/>
</p:tagLst>
</file>

<file path=ppt/tags/tag25.xml><?xml version="1.0" encoding="utf-8"?>
<p:tagLst xmlns:p="http://schemas.openxmlformats.org/presentationml/2006/main">
  <p:tag name="PA" val="v4.0.0"/>
</p:tagLst>
</file>

<file path=ppt/tags/tag26.xml><?xml version="1.0" encoding="utf-8"?>
<p:tagLst xmlns:p="http://schemas.openxmlformats.org/presentationml/2006/main">
  <p:tag name="PA" val="v4.0.0"/>
</p:tagLst>
</file>

<file path=ppt/tags/tag27.xml><?xml version="1.0" encoding="utf-8"?>
<p:tagLst xmlns:p="http://schemas.openxmlformats.org/presentationml/2006/main">
  <p:tag name="PA" val="v4.0.0"/>
</p:tagLst>
</file>

<file path=ppt/tags/tag28.xml><?xml version="1.0" encoding="utf-8"?>
<p:tagLst xmlns:p="http://schemas.openxmlformats.org/presentationml/2006/main">
  <p:tag name="PA" val="v4.0.0"/>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PA" val="v4.0.0"/>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PA" val="v4.0.0"/>
</p:tagLst>
</file>

<file path=ppt/tags/tag42.xml><?xml version="1.0" encoding="utf-8"?>
<p:tagLst xmlns:p="http://schemas.openxmlformats.org/presentationml/2006/main">
  <p:tag name="PA" val="v4.0.0"/>
</p:tagLst>
</file>

<file path=ppt/tags/tag43.xml><?xml version="1.0" encoding="utf-8"?>
<p:tagLst xmlns:p="http://schemas.openxmlformats.org/presentationml/2006/main">
  <p:tag name="PA" val="v4.0.0"/>
</p:tagLst>
</file>

<file path=ppt/tags/tag44.xml><?xml version="1.0" encoding="utf-8"?>
<p:tagLst xmlns:p="http://schemas.openxmlformats.org/presentationml/2006/main">
  <p:tag name="PA" val="v4.0.0"/>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PA" val="v4.0.0"/>
</p:tagLst>
</file>

<file path=ppt/tags/tag50.xml><?xml version="1.0" encoding="utf-8"?>
<p:tagLst xmlns:p="http://schemas.openxmlformats.org/presentationml/2006/main">
  <p:tag name="PA" val="v4.0.0"/>
</p:tagLst>
</file>

<file path=ppt/tags/tag51.xml><?xml version="1.0" encoding="utf-8"?>
<p:tagLst xmlns:p="http://schemas.openxmlformats.org/presentationml/2006/main">
  <p:tag name="PA" val="v4.0.0"/>
</p:tagLst>
</file>

<file path=ppt/tags/tag52.xml><?xml version="1.0" encoding="utf-8"?>
<p:tagLst xmlns:p="http://schemas.openxmlformats.org/presentationml/2006/main">
  <p:tag name="PA" val="v4.0.0"/>
</p:tagLst>
</file>

<file path=ppt/tags/tag53.xml><?xml version="1.0" encoding="utf-8"?>
<p:tagLst xmlns:p="http://schemas.openxmlformats.org/presentationml/2006/main">
  <p:tag name="PA" val="v4.0.0"/>
</p:tagLst>
</file>

<file path=ppt/tags/tag54.xml><?xml version="1.0" encoding="utf-8"?>
<p:tagLst xmlns:p="http://schemas.openxmlformats.org/presentationml/2006/main">
  <p:tag name="PA" val="v4.0.0"/>
</p:tagLst>
</file>

<file path=ppt/tags/tag55.xml><?xml version="1.0" encoding="utf-8"?>
<p:tagLst xmlns:p="http://schemas.openxmlformats.org/presentationml/2006/main">
  <p:tag name="PA" val="v4.0.0"/>
</p:tagLst>
</file>

<file path=ppt/tags/tag56.xml><?xml version="1.0" encoding="utf-8"?>
<p:tagLst xmlns:p="http://schemas.openxmlformats.org/presentationml/2006/main">
  <p:tag name="PA" val="v4.0.0"/>
</p:tagLst>
</file>

<file path=ppt/tags/tag57.xml><?xml version="1.0" encoding="utf-8"?>
<p:tagLst xmlns:p="http://schemas.openxmlformats.org/presentationml/2006/main">
  <p:tag name="PA" val="v4.0.0"/>
</p:tagLst>
</file>

<file path=ppt/tags/tag58.xml><?xml version="1.0" encoding="utf-8"?>
<p:tagLst xmlns:p="http://schemas.openxmlformats.org/presentationml/2006/main">
  <p:tag name="PA" val="v4.0.0"/>
</p:tagLst>
</file>

<file path=ppt/tags/tag59.xml><?xml version="1.0" encoding="utf-8"?>
<p:tagLst xmlns:p="http://schemas.openxmlformats.org/presentationml/2006/main">
  <p:tag name="PA" val="v4.0.0"/>
</p:tagLst>
</file>

<file path=ppt/tags/tag6.xml><?xml version="1.0" encoding="utf-8"?>
<p:tagLst xmlns:p="http://schemas.openxmlformats.org/presentationml/2006/main">
  <p:tag name="PA" val="v4.0.0"/>
</p:tagLst>
</file>

<file path=ppt/tags/tag60.xml><?xml version="1.0" encoding="utf-8"?>
<p:tagLst xmlns:p="http://schemas.openxmlformats.org/presentationml/2006/main">
  <p:tag name="PA" val="v4.0.0"/>
</p:tagLst>
</file>

<file path=ppt/tags/tag61.xml><?xml version="1.0" encoding="utf-8"?>
<p:tagLst xmlns:p="http://schemas.openxmlformats.org/presentationml/2006/main">
  <p:tag name="PA" val="v4.0.0"/>
</p:tagLst>
</file>

<file path=ppt/tags/tag62.xml><?xml version="1.0" encoding="utf-8"?>
<p:tagLst xmlns:p="http://schemas.openxmlformats.org/presentationml/2006/main">
  <p:tag name="PA" val="v4.0.0"/>
</p:tagLst>
</file>

<file path=ppt/tags/tag63.xml><?xml version="1.0" encoding="utf-8"?>
<p:tagLst xmlns:p="http://schemas.openxmlformats.org/presentationml/2006/main">
  <p:tag name="PA" val="v4.0.0"/>
</p:tagLst>
</file>

<file path=ppt/tags/tag64.xml><?xml version="1.0" encoding="utf-8"?>
<p:tagLst xmlns:p="http://schemas.openxmlformats.org/presentationml/2006/main">
  <p:tag name="PA" val="v4.0.0"/>
</p:tagLst>
</file>

<file path=ppt/tags/tag65.xml><?xml version="1.0" encoding="utf-8"?>
<p:tagLst xmlns:p="http://schemas.openxmlformats.org/presentationml/2006/main">
  <p:tag name="PA" val="v4.0.0"/>
</p:tagLst>
</file>

<file path=ppt/tags/tag66.xml><?xml version="1.0" encoding="utf-8"?>
<p:tagLst xmlns:p="http://schemas.openxmlformats.org/presentationml/2006/main">
  <p:tag name="PA" val="v4.0.0"/>
</p:tagLst>
</file>

<file path=ppt/tags/tag67.xml><?xml version="1.0" encoding="utf-8"?>
<p:tagLst xmlns:p="http://schemas.openxmlformats.org/presentationml/2006/main">
  <p:tag name="PA" val="v4.0.0"/>
</p:tagLst>
</file>

<file path=ppt/tags/tag68.xml><?xml version="1.0" encoding="utf-8"?>
<p:tagLst xmlns:p="http://schemas.openxmlformats.org/presentationml/2006/main">
  <p:tag name="PA" val="v4.0.0"/>
</p:tagLst>
</file>

<file path=ppt/tags/tag69.xml><?xml version="1.0" encoding="utf-8"?>
<p:tagLst xmlns:p="http://schemas.openxmlformats.org/presentationml/2006/main">
  <p:tag name="PA" val="v4.0.0"/>
</p:tagLst>
</file>

<file path=ppt/tags/tag7.xml><?xml version="1.0" encoding="utf-8"?>
<p:tagLst xmlns:p="http://schemas.openxmlformats.org/presentationml/2006/main">
  <p:tag name="PA" val="v4.0.0"/>
</p:tagLst>
</file>

<file path=ppt/tags/tag70.xml><?xml version="1.0" encoding="utf-8"?>
<p:tagLst xmlns:p="http://schemas.openxmlformats.org/presentationml/2006/main">
  <p:tag name="PA" val="v4.0.0"/>
</p:tagLst>
</file>

<file path=ppt/tags/tag71.xml><?xml version="1.0" encoding="utf-8"?>
<p:tagLst xmlns:p="http://schemas.openxmlformats.org/presentationml/2006/main">
  <p:tag name="PA" val="v4.0.0"/>
</p:tagLst>
</file>

<file path=ppt/tags/tag72.xml><?xml version="1.0" encoding="utf-8"?>
<p:tagLst xmlns:p="http://schemas.openxmlformats.org/presentationml/2006/main">
  <p:tag name="PA" val="v4.0.0"/>
</p:tagLst>
</file>

<file path=ppt/tags/tag73.xml><?xml version="1.0" encoding="utf-8"?>
<p:tagLst xmlns:p="http://schemas.openxmlformats.org/presentationml/2006/main">
  <p:tag name="KSO_WM_UNIT_TABLE_BEAUTIFY" val="smartTable{274d3f66-7e8d-4c9a-b462-46619482b0e5}"/>
</p:tagLst>
</file>

<file path=ppt/tags/tag74.xml><?xml version="1.0" encoding="utf-8"?>
<p:tagLst xmlns:p="http://schemas.openxmlformats.org/presentationml/2006/main">
  <p:tag name="PA" val="v4.0.0"/>
</p:tagLst>
</file>

<file path=ppt/tags/tag75.xml><?xml version="1.0" encoding="utf-8"?>
<p:tagLst xmlns:p="http://schemas.openxmlformats.org/presentationml/2006/main">
  <p:tag name="KSO_WM_UNIT_TABLE_BEAUTIFY" val="smartTable{274d3f66-7e8d-4c9a-b462-46619482b0e5}"/>
</p:tagLst>
</file>

<file path=ppt/tags/tag76.xml><?xml version="1.0" encoding="utf-8"?>
<p:tagLst xmlns:p="http://schemas.openxmlformats.org/presentationml/2006/main">
  <p:tag name="KSO_WM_UNIT_TABLE_BEAUTIFY" val="smartTable{ffdfc3e1-b8a6-4545-a7e5-ebc65f8df9e4}"/>
</p:tagLst>
</file>

<file path=ppt/tags/tag77.xml><?xml version="1.0" encoding="utf-8"?>
<p:tagLst xmlns:p="http://schemas.openxmlformats.org/presentationml/2006/main">
  <p:tag name="KSO_WM_UNIT_TABLE_BEAUTIFY" val="smartTable{ffdfc3e1-b8a6-4545-a7e5-ebc65f8df9e4}"/>
</p:tagLst>
</file>

<file path=ppt/tags/tag78.xml><?xml version="1.0" encoding="utf-8"?>
<p:tagLst xmlns:p="http://schemas.openxmlformats.org/presentationml/2006/main">
  <p:tag name="PA" val="v4.0.0"/>
</p:tagLst>
</file>

<file path=ppt/tags/tag79.xml><?xml version="1.0" encoding="utf-8"?>
<p:tagLst xmlns:p="http://schemas.openxmlformats.org/presentationml/2006/main">
  <p:tag name="PA" val="v4.0.0"/>
</p:tagLst>
</file>

<file path=ppt/tags/tag8.xml><?xml version="1.0" encoding="utf-8"?>
<p:tagLst xmlns:p="http://schemas.openxmlformats.org/presentationml/2006/main">
  <p:tag name="PA" val="v4.0.0"/>
</p:tagLst>
</file>

<file path=ppt/tags/tag80.xml><?xml version="1.0" encoding="utf-8"?>
<p:tagLst xmlns:p="http://schemas.openxmlformats.org/presentationml/2006/main">
  <p:tag name="PA" val="v4.0.0"/>
</p:tagLst>
</file>

<file path=ppt/tags/tag81.xml><?xml version="1.0" encoding="utf-8"?>
<p:tagLst xmlns:p="http://schemas.openxmlformats.org/presentationml/2006/main">
  <p:tag name="PA" val="v4.0.0"/>
</p:tagLst>
</file>

<file path=ppt/tags/tag82.xml><?xml version="1.0" encoding="utf-8"?>
<p:tagLst xmlns:p="http://schemas.openxmlformats.org/presentationml/2006/main">
  <p:tag name="PA" val="v4.0.0"/>
</p:tagLst>
</file>

<file path=ppt/tags/tag83.xml><?xml version="1.0" encoding="utf-8"?>
<p:tagLst xmlns:p="http://schemas.openxmlformats.org/presentationml/2006/main">
  <p:tag name="PA" val="v4.0.0"/>
</p:tagLst>
</file>

<file path=ppt/tags/tag84.xml><?xml version="1.0" encoding="utf-8"?>
<p:tagLst xmlns:p="http://schemas.openxmlformats.org/presentationml/2006/main">
  <p:tag name="PA" val="v4.0.0"/>
</p:tagLst>
</file>

<file path=ppt/tags/tag85.xml><?xml version="1.0" encoding="utf-8"?>
<p:tagLst xmlns:p="http://schemas.openxmlformats.org/presentationml/2006/main">
  <p:tag name="ISPRING_ULTRA_SCORM_COURSE_ID" val="880EDD64-3682-4528-8508-81A48E3B2A4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DhOt05QF1AfdgQAABERAAAdAAAAdW5pdmVyc2FsL2NvbW1vbl9tZXNzYWdlcy5sbmetWN1u2zYUvi/QdyAEFNiALW0HtCiGxIEsMTYRmXIlOk72A4GRGJuoJGb6cZtd9Xp7iV3tGXqxpxm699ghJSdxfyApCWADJuXzncNzvvND7R++y1K0EUUpVX5gPd97ZiGRxyqR+erAWrCj719ZqKx4nvBU5eLAypWFDkePH+2nPF/VfCXg9+NHCO1noixhWY706maNZHJgzceR48/mNj2LPH/iR2MysUaOyi55foU8tVK/FN/88PLVu+cvXn67/7SV7AMUzmzP24VCBunFsx5AlAW+FwEa9iKKT5k1+vjhz48f3v/3z1/DhP0F8wjF1qj9MUx6HuATrfqPnqoXQYApi0KPuDgiYUR9ZrziYYZda3SmarTmG4EqhTZSvEXVWkBMK1kIVKYyMQ9iBRt5LbqUuf7MJjQKcMgC4jDiU2sUqqK4+s7A8rpaqwLUlSiRJT9PRWJ0AnvM88tClKCaV8AuBJ9qLeGfKuMy3+tUHdhLQicR830vjDB1tzvWCOcJcguu1QxECewQBwBQ8FIUd5CNDN+MOLLTdBjClEymHnyZNmEqV+sUvtVQO+YYYjAXeZcUcAQHQLEwXPqBq50GqhBHl7ws36oi2eHH7UB1ARPq+EBBh90CZxpjCwwxllBDikLEVRfYDIehPcHR2D8FIlsj6g+R8I8h546HSJzhEFIEh10y1D4hE1sTXqfYlv/b/Iq5pnN6hXgcg5x230aquoQd7VLIApNp5d4wNSF+vYCwEdv7Sho3qOBds1rJjQA7ikQUnYqgyDjY1Sx6vSA/RUc28bAbAa1cfxkxU/y0xoxfoVxViCcbnscCnYuY18D1K3iWyMQ803E2+n+r5e+IV21VedIWJOri0ydD7dmpYV8wqy7BpqoS2WXVpVo7rDX/LlZoTn/VhD5Hv5v+0MHUDoj/MJEpZVanTdW9d3yuLRsao04j7ump/tF6aEvCpraOCRSssVT9JTB0U90/oAGm/aUIPQJF86ZEQw0n+cUAndRvAahCd8U4AVftmHACLhwgv8TjkDAYkJbivJRV59hhsrEJ0JdDG8PEl4pK3CTjubhQMOGkgm+a6QO6kIl0Z0BvDTc7rYIR5oHJFABXDXkAMpUZ2J/0wFzM8NYDTYHfOclS1WlikjeVb0yRB9/Wmfh8bLooVGZ2U15uyds0mcP7WNEcLmiUzge0/+v86x2fW+l39yiF2A6caeTY1MF65Ne5mvYUghTQrvBYGHn2WItDLmS8itfQTC9UnSc9gZqB3cVHNoC1Zw4FL+L1v+//7onxiSXNLmp3fxwEAomtqyC+BvuZqkqUv3aBMHu8K2cWfaTaC85Wrud9hxFg4YPcIXjTWjKVwdZet14geRs0mzHbmc4gD0JDe1UXMLoNQZjZwTHUMjOFW6MZL95AIWRKpYNQjKs1Aath2m/umHWVylwMkb1fK9EHZmQe2a5rbt2QfKmM3zQ9M4EbRdxev1O4fvcFc6Y2hTr7CZ5IZDUQ0LSmbRWCRG/WN2m++bxTXa9K8/Ji/+mtdxn/A1BLAwQUAAIACAA4TrdOuxPRJTkDAACQDAAAJwAAAHVuaXZlcnNhbC9mbGFzaF9wdWJsaXNoaW5nX3NldHRpbmdzLnhtbNVX3W7aMBS+5yksT70saTu6diihqgpo1VpAhWnrVWViQ6w6dhY7UHrV6+0ldrVn6MWeZureY8cxUFC7Lv1B2oQQ8fn5zv+J8fcuYoFGLNVcyQBvljcwYjJUlMthgD/0muu7GGlDJCVCSRZgqTDaq5X8JOsLrqMuMwZENQIYqauJCXBkTFL1vPF4XOY6SS1XicwAvi6HKvaSlGkmDUu9RJAJ/JhJwjSeIhQAgG+s5FStVioh5DukY0UzwRCn4LnkNigimoLoCHtOrE/C82GqMkkPlFApSof9AL/a3befmYyDqvOYSZsTXQOiJZsqoZRbL4jo8kuGIsaHEbi7U8FozKmJArxVsSgg7d1FybFd6MSiHCjIgTRT+JgZQokh7ujsGXZh9IzgSHQiSczDHnCQjT/A9d7Zu9NO4+TosPX+rNduH/UOO86JXMdbxvG9ZUM+OKSyNGRzOz4xhoQR+A06AyI0871F0kxsoOSSc/aM+kpA7nMtaKO4z2iLxGyhGt1zLpsguYnRAAIRkwDvp5wIjLghgodzZZ31teEmr3pzURIBFrQnQ8ddfGveZSeMSKrZolszjrY5D2sfVSYomqgMCX7OkFEI4s9ieIoYWiwOGqQqzqnQPgZpwcHiiLMxo3t5TqeAfzJ0CibiDDShVxPBjLPwOeOXqM8GKgVcRkbQ2UDn2uGXHwWcEK1vQcnMx7Xu0WG9cXbYqjc+rdkACR0RGT4SHArO4sSsBJ9MkFRmpgfpCEmmWV4UymnOKxJb+ell0DzOhCvzSxdjAXqFJVmNlccU5q8eFDYbkVE+iHa4cmgYQQ4lcZjACGFdcJmxooAhkUhJMUEkhLWm7ViPuMo0UNwAO2j9dA+dPuIyPw1htYHFlLK0EOTG5tbryvabnd231bL38+r7+oNK04XfEcSacxv/4MGVP1/7d7eh79ktff/SNmn2b+7sm+svN9dXv358K5Lcm+uvxYVPG90iYq12Ean2+yJSJ+5101l41RRyAdbT0I0bLCjBY24Yfclme0LDPOst77ptNQ2zwpifMyT/TcjuNL8wLt0Qfe/eK6zlxFzyGBJhl+P83lvbrmzAnfNeVqkEaMv/Imql31BLAwQUAAIACAA4TrdOkLXbpbgCAABTCgAAIQAAAHVuaXZlcnNhbC9mbGFzaF9za2luX3NldHRpbmdzLnhtbJVWbW/aMBD+vl+B2HfSvdJJKRKlTKrUrdVa9buTHImFY0e2Q8e/n8+xGxsIZJwq4bvn8Z3vjaZqS/niw2SS5oIJ+QxaU14q1HjdhBY306zVWvBZLrgGrmdcyJqw6eLjT/tJE4u8xBI7kGM5G5JD72ZuP2Mozse3OcoQIRd1Q/j+QZRilpF8W0rR8uJiaNW+Acko3xrk1Y/5aj3ogFGl7zXUUUzra5RxlEaCUoAhfV+jXGQxkgHznq7sZySnd3X+9Qe0HVVUW9ryE8oQrSElxEm+XqIM47m5Pa7KHOU8QcNfbaBfPqMMQhnZg4wvv/uKMsgQTdv8T480UpSY0JhzvojvHCZIYcYPo7pCuUjAB6Gji1Vw6bFvvQtA7ms49ymOqxTsCfN6sBCw6BmDhZYtpIk/dTZVibfHVpv5gMWGMGUAoaoHPZmgn0ir/DWxrsf9gTfKiwDkFD3iVbC2hlUXbwCM9T1+tbq1qyKM710XBChh55RBhL2yR/42aT1CBsoe+cxoAY+c7Y/gh5aO40t8S1wxz2ffWIETc/T58idvRU8POLgqcO0UHlOLAhYKw3mhNWDV0sTqupCSo5hSTna0JJoK/gtx2d4+RqXJgcF12um+SjXVDE61m43RLOmwXvYcd6Ozxu3Y/Sj0j+vOE212+M2UaE3yqjY/Smo6cTwzJCYx0+Q0A7ekgYO85xsRcKzvIVJN5BbkixBsrBsuNKix14tutIbgaRLkIE1OZzl1l5xKP2/rDOTaVI2C8lmOlR2womXFzJ9+pfAGxQFjwNpRdWXu44S+92WgcE0AROaV79ru0FnqlmnKYAd+9gOFffLQ21JlunSo4Zb6ATY6bDmnGdWTblX0vRKvkEB/Av9qwoouPrCMaHtNMmVfFk2+X8J9LNFa9tsMmy9cZPbseim62NiPM2iU+M/kP1BLAwQUAAIACAA4TrdOexnb+wwDAAChCwAAJgAAAHVuaXZlcnNhbC9odG1sX3B1Ymxpc2hpbmdfc2V0dGluZ3MueG1szVbfTloxGL/nKZouXspR56YjB4wRjEQnRFg2r0w5LZzGnvas7QHxyuvtJXa1Z/BiT7O499jXU0CIjh2NLAsh0O/P7/v/teHeVSLQkGnDlazizfIGRkxGinI5qOIP3cP1XYyMJZISoSSrYqkw2quVwjTrCW7iDrMWRA0CGGkqqa3i2Nq0EgSj0ajMTaodV4nMAr4pRyoJUs0Mk5bpIBVkDD92nDKDJwgFAOCbKDlRq5VKCIUe6b2imWCIU/BcchcUEUc2ETjwUj0SXQ60yiQ9UEJppAe9Kn61u+8+UxmPVOcJky4lpgZER7YVQil3ThDR4dcMxYwPYvB2ZxujEac2ruKtbYcC0sFDlBzbR04cyoGCFEg7gU+YJZRY4o/enmVX1kwJnkTHkiQ86gIHufCruN69ODpvN85OmqfHF91W66TbbHsncp1gEScMFg2F4JDKdMRmdkJiLYli8Bt0+kQYFgbzpKlYX8kF59wZ9ZSA1OdaGPXBUzGu4n3NicCIWyJ4NONaogfMHnIBMTjdzXJfWnwP6OONYqINmzc05RiXxaj2UWWCorHKkOCXDFmFIKIsgX8xQ/PpRn2tkpwqiLHICE4ZGnI2YnQvz9IE8E+GzsFEkoEmNF8qmPUWPmf8GvVYX2nAZWQIrQp0bjx++UnAKTHmHpRMfVzrnDTrjYvmab3xac0FSOiQyOiJ4FBClqR2JfhkjKSyUz1IR0Qyw/KiUE5zXpHYys8vg+FJJnyZX7oYc9ArLMlqrDylMH/1oLDZmAzzQXTDlUPDCHIoiccERgTjzmXGigJGRCIlxRiRCBaVcWM95CozQPED7KHN8z30+ojL/DSAmwMsasp0IciNza3X22/e7uy+q5SDnzff15cqTVZ4WxBnzu/wg6VLfLbIH27DMHC78/E1bHX2r7bw3e2Xu9ubXz++FUnX3e3X4sLnjU4RsdNWEanWcRGpM3+BtOcuj0IuwMIZ+AGClSN4wi2jL9k+z2iB5Texb5AXaoEVRrG0kf/fIPxp9vBaeGmFwaNPwRLQF5/VtdJvUEsDBBQAAgAIADhOt06hT/+0mQEAAB0GAAAfAAAAdW5pdmVyc2FsL2h0bWxfc2tpbl9zZXR0aW5ncy5qc42Uy27CMBBF93xF5G4rRJ/Q7lChUiUWlcqu6sIJQ4hwbMt2UlLEvzdjXrHjlHo28c3JHc9Enm0vqhdJSPQcbe2z3b+7e6sBakYVcO3qrEPPUSeaZQuYZzmwjAPxkPL46UnenYmQMeHWNK4+0FY3/IjAN0vKdBOXAQsV0HRAKwPad0DbhBL/OJUdqtpX1GhzXBgjeD8R3AA3fS5UTi1Drl7tahbowaIEdQFd0gQc06FdXeTZ8WGI0eQSkUvKq5lIRT+myTpVouCLrvyrSoKqf/h6Dwyehi9Tx45l2rwZyP3E0xFGNykVaA2HvI9TjCDMaAys4Tuw6w/UMW4X5NFlpjNzpMc3GE1a0hRaXRqNMVyM116tbg4x2pyBjdkTd7cYDsFoBaplNbnHcEAhC/mPHyiVSLEjLbTd8xPKBF1kPD2kHmAEOTws2nZ171yoPf6EOFdIeFdoFbp9edfk8MHQvTfBq6u9vLOQHQuJPJBDBDTZNYOsoXMY488R3H9GhBpDk1Vej4d6NNZtoGoNai4Eq0//demcfq7e7hdQSwMEFAACAAgAOE63T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E63ThrnV1R1AAAAdAAAABwAAAB1bml2ZXJzYWwvbG9jYWxfc2V0dGluZ3MueG1ss7GvyM1RKEstKs7Mz7NVMtQzUFJIzUvOT8nMS7dVCg1x07VQUiguScxLSczJz0u1VcrLV1Kwt+OyyclPTswJTi0pASosVijISaxMLQpJzQUySlL9EnOBKp/tmfJ8ya5n09qfr9ivoKvwZP+6Z1N2KunbcQE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hOt04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DlOt05ic2utpwwAANohAAAXAAAAdW5pdmVyc2FsL3VuaXZlcnNhbC5wbmftmmlYU9fWxw9KHaoMWpUqCNoWaCsSLcUwCDhQkDJZRBkkQhuVipIQIEaGJK0TvaKmFgWUqX1RFAPkjdwkJDFEHIjeAGkxECEcgoZBTgxciUnIyD0Jt/feD/fD+7yf8yHnPHuf/dtr7bX+++z1nCd/2RsX6fD+uvcBAHCI2hOeAAD2MQCwELdkEdxj3uUTCd/s8hIidwEtPW6TcMM+c2fsTgCgU5YZv30Pbi/N2ZOSBwCOjyw/OwH2zmEA2IiNCt+ZeOqQEowvPTymE7wsiC2wK7AbWJRmj+yoOdt24bTdk7MduBVepzcsetx2w3np0ta1u3a4RCQ6r1oR/vj6pQjn/JP19UvVBvCI+8Tk9BAK1YfKNN9sWegC7pvYrq6GptZBxfpqKI96jI2Td0LP48NQKF4hXnnGKRR2CZit+1Ifyfg56yPVzO4tOgnf3OdoWU6AfV9E5z1Hr3Siej93I9zxYGNjBNxGYodPIC1cQHjf1z19+CDwa7jxw+7E5tGhSA+iuMX+z2f4TZZhjtczFsA3Z/sPLMM2VFr67DssgzYs8bI0dm6xg69LTi+FrzucYyxdp22IDbEhNsSG2BAbYkNsiA2xITbEhtgQG2JDbIgNsSE25P+MPGTT+OZCyyfYB5v/31MF7N/CJpn00N+ubaJO1JFJ6nfP42nuRW/oRXHKJGW6MlOJ1QZYJqoX6MCtGi//BqOaRgYnZ7nM5q3oYoKsSlzpSdERHL3qyGYd9My77gRBc2i/4aABDHG3fDU9LGlBSaXPnPFGlFbS7UfN1vStyZKxruclBS8ui67wZQSfolFNU+6iFNMYgpyi6L+VPqeXUKlJtOGTBlfsfXrhFHui3zwrCBtm1o7dnzMbwoqVc2Yt3yMFSU7P4haATe2ZaC6iffbVUw7OwJRJ5KQIzVZBlBTVlvOtXL6dyk6elofJn9d+dTQMAEbKg9gZHrTITATvXUKwpIk52Vl7IOQ8se5Tet4WtqzHd20WnyvIW4Mf0dV7mL4nOg82xzuFvPs9m7X/RKNUMXLfOOodlkLuUiZHEJWbroolxiuR7rqNNxKvfigrnXmw0MnNlZuVRmyiM8DkpDCX1RuzwNlid+mk1acGJUTvN0lEuc11AqWwN7Ohj4hV1dWb4PAehFyyXRCHTqTvq92PlDW55h1QJ2t0wkc1Z6JY+7SlU2+rD6zP6P/xOLFp4e+YqpT1JwiLW/ERHcU/p2oZ3SbcSTW+Tr67BvXNlZuhojt7cU3tSeqCr1rehrh2HDmRFOYkv1j/vrNqYEOY+S1F+voLN61f7mAgtPWiCJmdRCkwbkesjpl6fP2YtPrPIAWzizazncDiVkxXqBgNjQc7dIxe7by1TLroctBIrVMhRb68LPh2u7eOR/3fvR5+h/sm5G8oF9Z9nJx46kPp1beqvVs/Eq1pJGP1w+7ztlT6wJBj3BVx41JN9rPWz87fqK8qstoqUtd6gIqnxMnxajxa89uhxdMKU4x9md+6xTSQk2JaRDY7kG879gpSlvvQDMOXMn55+2uo6PXeTs2jNhHGUHb6MS7s48watFQZN8hvfV1LiX49XotHl//eHaLo9PmtyhUAoHvXiHxsFDReAxu45ds9OT50LSM3Qj7COIgULuxPWf+JpJA+2gO1Ewh+lfnadPsyJT5PxNk6P9Plg2bjRBhLiq23zKUxnafWYIZTkEfrINFqgmpq15bAetzfB5tdoS9K5czG5ITp9X/wCO8J7wqzxvf480uiwFBf7meqosquLAMuKnrtNCKBdcmwbhuv5FlD3ZXWHrryJCG48r5xRkh1Cp3NUMM7qDpoZf6/7XPGfOg38/MWAjkvhotV3RqGvN3qnUEzxZ1m5mEVLe+VpTFRhDWgPJCafTrqyc9yc9rx9WcpSKnbzI7yI2IJ+2HH7LBY+134lfdXqomNv/r/T/+ST9W4s+cKYkCR20efJ3Shv0jtitOvDex2U+exhe1DzRkzBtkcST2QWWfSDphNMxSysR7UfAIOwXqIuiytSOVIo5HaJtcy4TH+olYMBgAcJb3kZlx/d5ii883BkP5Wo3pPx+hFaCTP7Sd3b0TJh523AiZvGtBk6Diq4v7VFXs6ORdWoVE1fVsxdbJ3+MdX6aCR54qrx9AoVd+FE2VcqfDYxB2D24qjVcSBVdk9d4tCy/VOb6i0dv20H5Fhvh/8aHRmTKjA4w0NcyNcdiZYKRdvZyAY+QoKl2cNH3uoDYdeX8bJZvV1OwAPXqZC8UsIHB080rN6DJbYBxk4UEW/uOEbYYPf51BCTUHBRA1hsBIWjlBJUT1chmg68yR5HC+XydG3q4r6L62NDmHSxaHVY0gAHAIAt4bCeMqUvzyBQ6yE9ZY7qPVbEfPDE7xIEHTwsM/qpZzs8/Lyiz5wyAqkfz32TDlOqcFMpSAbynFHu42MRuG1ONdYDtsOCNjuQZr91lCIiwJJXXDS79J2sjyqlng9eMWZkAccv+nLGFhlD3VnTNzq4dzZm1DhPMaE5xwiMY+tVXDn5/RC7L7r9z1Erx3rrbbmQlQzSw1olFJgmUap/V9r0B902CenaYvdhAoaf7jFYzw6MavRz5ej/NqSRL8TqZ36qflFTiZ+Gig0VFr1doojuRCt0KD7L6WkWl1yLTa+FVDDjC+dFLLDIoiZKrlkh5GEeAhye9PPNKrx5VFEt2gWatIi2/OxwmQZ8Y01E1KopykwDokEgJLbRc1tf8WEHQUrb+EN9L9k9N75MGGxJ984hkgSbVd1QbDiQl4ZdSpqiQfpFO9SzgJvRS0FHTi5vOw3pms0q90636OGI03ToSc5lqxniwe2gZ5BgppzvdYsF+gnb0slpdGQ1e8EogPH9CJ8y9J0km4MSuLr+4IuiLEMiupVKaKF1Zh9PIaQ/kALB3p2WaDa3QvUJ1a8EueyfJ9dZ1WFzRsoE6dPrRW6xUJoUzALYc18reRQUTOR13bTuhDPPsmvUkqsfdnezJ+3m2fl2Z9Mipn+DVzESBGowpmjt3ijyveJGPS09mI22GBdQI1upi71P6Q10Gn0p+5JmGuhMPKlBEvsK2vh41TzL3UlUHjSkrIlXmVaGZlMbIyNuFK2fXbkDJVvUmKp2uEiiqFrE+3+vfZ3F+R9a5eDqiMusLTFA57oQN8b4rwT4T/q2yYRkNW2oNEvaNuTn+QYhHU3M8e//wIBMucVrZDQsMWbeVgw1KLEO4K0P80W+kkKRb8s/wi/QSsim/OaQ0Vqi+mk+BB1YtGOHh6t1N6tLyT95B8hHsK26sM+eHZsiOD829slggQRa4p03qLSo2V6EcN3PdTf1wsesoYWJZZ4VWC4868POOEv2jFpu5BzTa6tZwkyIquG7ErYXDnkAMqvm1658JPnDhRc3ojXk90zJNmqbfhCkYikaZUy5ebf31twGapFcOG3/25ewcwp8i/y8gufq4fedIqsdjznVfi3p1+WY6RWa9Jrm5IGJZcN/ZZT4o30VnTFIJvlWRnjXvj6t4833sxf/MKTZZiMJw9iBDzasn+tLRPvFXnuqW5lTSokU0twTNM+jjWIK+el6OYSnTXJnB5fBPxQ6oJg0jy0jVUEOLu39dSA27xVmc4xXqeffQstsIvEiypQ+SKB53+85+ETywEALFXUq+nM3u5g2K/njOOSwQLCxsoYTnQuxFswA3AxVSxcVI+p+Z8+4byH0+6Ow/yAEwDMHuKxIrVBuemcQNgbYoGqGykNJMCrgkQLCVi9HqLSzDk5qLoJfeFziV71ULUzQEvxdc5J1BYPfIUKfhHirT1WpfhAuRgAhu6NKnox7XDSPDS6oFMTGbneJD/O2WySVN9/ENvs5Oj3U/XoRNicDoon6/cVbenhKZUsWftmxxxxPSV0MDT9JP3dZ2S8zD8Sqe0iwRXqN/gn4dobMz6QaTeHfZQRi9T4QPT8vJr+no7ROOPR/KXSAw3etae+w5uNum0X87Ok656DLjnRqN1tj8md+DpuWt331sLEk3Sd1f1W2y59uJL/5VBgpY+p6g/PNzPnDHDdKpk+MlMlMzY4fPKoFNHeNtwAl6ggES52H/BaSC+ZNLkxm8LXDqyBSOWzt172dNz0UcNw9TirefUOyBQDJZzVV9JHCXwDqE84l+pdDpevOXypAGduEcgI6B5U9eeVbhfgrZ+Nf/nwnLrOtbYvm9HiuhAeNjT3X6rtasN4FXZwtaWn5E7qMzaWb2KiLEV3zk93r1Ub4H30/N9/LGg2k3HllocPtJkV4nuOXoxiLUhQnrfSvw4+TSYt8WIY4UP5EHi/oHW9hfs7/07qHv8rB4VZarLvtpIj+UOpLZbhUV/Fhbfsyjj9D1BLAwQUAAIACAA5TrdOle6RfksAAABrAAAAGwAAAHVuaXZlcnNhbC91bml2ZXJzYWwucG5nLnhtbLOxr8jNUShLLSrOzM+zVTLUM1Cyt+PlsikoSi3LTC1XqACKAQUhQEmhEsg1QnDLM1NKMoBCBuZmCMGM1Mz0jBJbJQsDc7igPtBMAFBLAQIAABQAAgAIADhOt05QF1AfdgQAABERAAAdAAAAAAAAAAEAAAAAAAAAAAB1bml2ZXJzYWwvY29tbW9uX21lc3NhZ2VzLmxuZ1BLAQIAABQAAgAIADhOt067E9ElOQMAAJAMAAAnAAAAAAAAAAEAAAAAALEEAAB1bml2ZXJzYWwvZmxhc2hfcHVibGlzaGluZ19zZXR0aW5ncy54bWxQSwECAAAUAAIACAA4TrdOkLXbpbgCAABTCgAAIQAAAAAAAAABAAAAAAAvCAAAdW5pdmVyc2FsL2ZsYXNoX3NraW5fc2V0dGluZ3MueG1sUEsBAgAAFAACAAgAOE63TnsZ2/sMAwAAoQsAACYAAAAAAAAAAQAAAAAAJgsAAHVuaXZlcnNhbC9odG1sX3B1Ymxpc2hpbmdfc2V0dGluZ3MueG1sUEsBAgAAFAACAAgAOE63TqFP/7SZAQAAHQYAAB8AAAAAAAAAAQAAAAAAdg4AAHVuaXZlcnNhbC9odG1sX3NraW5fc2V0dGluZ3MuanNQSwECAAAUAAIACAA4TrdOPTwv0cEAAADlAQAAGgAAAAAAAAABAAAAAABMEAAAdW5pdmVyc2FsL2kxOG5fcHJlc2V0cy54bWxQSwECAAAUAAIACAA4TrdOGudXVHUAAAB0AAAAHAAAAAAAAAABAAAAAABFEQAAdW5pdmVyc2FsL2xvY2FsX3NldHRpbmdzLnhtbFBLAQIAABQAAgAIAESUV0cjtE77+wIAALAIAAAUAAAAAAAAAAEAAAAAAPQRAAB1bml2ZXJzYWwvcGxheWVyLnhtbFBLAQIAABQAAgAIADhOt04XqeFBbwEAAPsCAAApAAAAAAAAAAEAAAAAACEVAAB1bml2ZXJzYWwvc2tpbl9jdXN0b21pemF0aW9uX3NldHRpbmdzLnhtbFBLAQIAABQAAgAIADlOt05ic2utpwwAANohAAAXAAAAAAAAAAAAAAAAANcWAAB1bml2ZXJzYWwvdW5pdmVyc2FsLnBuZ1BLAQIAABQAAgAIADlOt06V7pF+SwAAAGsAAAAbAAAAAAAAAAEAAAAAALMjAAB1bml2ZXJzYWwvdW5pdmVyc2FsLnBuZy54bWxQSwUGAAAAAAsACwBJAwAANyQAAAAA"/>
  <p:tag name="ISPRING_PRESENTATION_TITLE" val="15269210581870"/>
</p:tagLst>
</file>

<file path=ppt/tags/tag9.xml><?xml version="1.0" encoding="utf-8"?>
<p:tagLst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3501</Words>
  <Application>WPS 演示</Application>
  <PresentationFormat>宽屏</PresentationFormat>
  <Paragraphs>510</Paragraphs>
  <Slides>24</Slides>
  <Notes>25</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Arial</vt:lpstr>
      <vt:lpstr>宋体</vt:lpstr>
      <vt:lpstr>Wingdings</vt:lpstr>
      <vt:lpstr>微软雅黑</vt:lpstr>
      <vt:lpstr>Lato Heavy</vt:lpstr>
      <vt:lpstr>Segoe Print</vt:lpstr>
      <vt:lpstr>Open Sans</vt:lpstr>
      <vt:lpstr>Open Sans Regular</vt:lpstr>
      <vt:lpstr>等线</vt:lpstr>
      <vt:lpstr>Arial Unicode MS</vt:lpstr>
      <vt:lpstr>等线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雷锋PPT网 www.lfppt.com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雷锋PPT网 www.lfppt.com</dc:title>
  <dc:creator>雷锋PPT网 www.lfppt.com</dc:creator>
  <cp:keywords>雷锋PPT网 www.lfppt.com</cp:keywords>
  <dc:description>雷锋PPT网 www.lfppt.com</dc:description>
  <dc:subject>雷锋PPT网 www.lfppt.com</dc:subject>
  <cp:category>雷锋PPT网 www.lfppt.com</cp:category>
  <cp:lastModifiedBy>卢俊</cp:lastModifiedBy>
  <cp:revision>588</cp:revision>
  <dcterms:created xsi:type="dcterms:W3CDTF">2018-03-11T13:56:00Z</dcterms:created>
  <dcterms:modified xsi:type="dcterms:W3CDTF">2020-03-17T09:42:56Z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y fmtid="{D5CDD505-2E9C-101B-9397-08002B2CF9AE}" pid="3" name="KSORubyTemplateID">
    <vt:lpwstr>2</vt:lpwstr>
  </property>
</Properties>
</file>